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2" r:id="rId1"/>
  </p:sldMasterIdLst>
  <p:notesMasterIdLst>
    <p:notesMasterId r:id="rId33"/>
  </p:notesMasterIdLst>
  <p:sldIdLst>
    <p:sldId id="256" r:id="rId2"/>
    <p:sldId id="258" r:id="rId3"/>
    <p:sldId id="259" r:id="rId4"/>
    <p:sldId id="262" r:id="rId5"/>
    <p:sldId id="260" r:id="rId6"/>
    <p:sldId id="325" r:id="rId7"/>
    <p:sldId id="302" r:id="rId8"/>
    <p:sldId id="303" r:id="rId9"/>
    <p:sldId id="304" r:id="rId10"/>
    <p:sldId id="305" r:id="rId11"/>
    <p:sldId id="306" r:id="rId12"/>
    <p:sldId id="261" r:id="rId13"/>
    <p:sldId id="309" r:id="rId14"/>
    <p:sldId id="308" r:id="rId15"/>
    <p:sldId id="324" r:id="rId16"/>
    <p:sldId id="311" r:id="rId17"/>
    <p:sldId id="307" r:id="rId18"/>
    <p:sldId id="322" r:id="rId19"/>
    <p:sldId id="323" r:id="rId20"/>
    <p:sldId id="319" r:id="rId21"/>
    <p:sldId id="312" r:id="rId22"/>
    <p:sldId id="313" r:id="rId23"/>
    <p:sldId id="314" r:id="rId24"/>
    <p:sldId id="318" r:id="rId25"/>
    <p:sldId id="317" r:id="rId26"/>
    <p:sldId id="315" r:id="rId27"/>
    <p:sldId id="320" r:id="rId28"/>
    <p:sldId id="321" r:id="rId29"/>
    <p:sldId id="265" r:id="rId30"/>
    <p:sldId id="266" r:id="rId31"/>
    <p:sldId id="316" r:id="rId32"/>
  </p:sldIdLst>
  <p:sldSz cx="9144000" cy="5143500" type="screen16x9"/>
  <p:notesSz cx="6858000" cy="9144000"/>
  <p:embeddedFontLst>
    <p:embeddedFont>
      <p:font typeface="Anaheim" panose="020B0600000101010101" charset="0"/>
      <p:regular r:id="rId34"/>
    </p:embeddedFont>
    <p:embeddedFont>
      <p:font typeface="Calibri" panose="020F0502020204030204" pitchFamily="34" charset="0"/>
      <p:regular r:id="rId35"/>
      <p:bold r:id="rId36"/>
      <p:italic r:id="rId37"/>
      <p:boldItalic r:id="rId38"/>
    </p:embeddedFont>
    <p:embeddedFont>
      <p:font typeface="Didact Gothic" panose="00000500000000000000" pitchFamily="2" charset="0"/>
      <p:regular r:id="rId39"/>
    </p:embeddedFont>
    <p:embeddedFont>
      <p:font typeface="IBM Plex Sans" panose="020B0503050203000203" pitchFamily="34" charset="0"/>
      <p:regular r:id="rId40"/>
      <p:bold r:id="rId41"/>
      <p:italic r:id="rId42"/>
      <p:boldItalic r:id="rId43"/>
    </p:embeddedFont>
    <p:embeddedFont>
      <p:font typeface="IBM Plex Sans SemiBold" panose="020B0703050203000203" pitchFamily="34" charset="0"/>
      <p:regular r:id="rId44"/>
      <p:bold r:id="rId45"/>
      <p:italic r:id="rId46"/>
      <p:boldItalic r:id="rId47"/>
    </p:embeddedFont>
    <p:embeddedFont>
      <p:font typeface="Microsoft YaHei Light" panose="020B0502040204020203" pitchFamily="34" charset="-122"/>
      <p:regular r:id="rId48"/>
    </p:embeddedFont>
    <p:embeddedFont>
      <p:font typeface="Montserrat" panose="00000500000000000000" pitchFamily="2" charset="0"/>
      <p:regular r:id="rId49"/>
      <p:bold r:id="rId50"/>
      <p:italic r:id="rId51"/>
      <p:boldItalic r:id="rId52"/>
    </p:embeddedFont>
    <p:embeddedFont>
      <p:font typeface="휴먼엑스포" panose="02030504000101010101" pitchFamily="18" charset="-127"/>
      <p:regular r:id="rId5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80D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02F9227-CF9E-4059-B6BF-B8109987CED0}">
  <a:tblStyle styleId="{202F9227-CF9E-4059-B6BF-B8109987CED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66" autoAdjust="0"/>
    <p:restoredTop sz="84235" autoAdjust="0"/>
  </p:normalViewPr>
  <p:slideViewPr>
    <p:cSldViewPr snapToGrid="0">
      <p:cViewPr varScale="1">
        <p:scale>
          <a:sx n="126" d="100"/>
          <a:sy n="126" d="100"/>
        </p:scale>
        <p:origin x="1206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font" Target="fonts/font14.fntdata"/><Relationship Id="rId50" Type="http://schemas.openxmlformats.org/officeDocument/2006/relationships/font" Target="fonts/font17.fntdata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font" Target="fonts/font12.fntdata"/><Relationship Id="rId53" Type="http://schemas.openxmlformats.org/officeDocument/2006/relationships/font" Target="fonts/font20.fntdata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48" Type="http://schemas.openxmlformats.org/officeDocument/2006/relationships/font" Target="fonts/font15.fntdata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18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font" Target="fonts/font13.fntdata"/><Relationship Id="rId20" Type="http://schemas.openxmlformats.org/officeDocument/2006/relationships/slide" Target="slides/slide19.xml"/><Relationship Id="rId41" Type="http://schemas.openxmlformats.org/officeDocument/2006/relationships/font" Target="fonts/font8.fntdata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49" Type="http://schemas.openxmlformats.org/officeDocument/2006/relationships/font" Target="fonts/font16.fntdata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11.fntdata"/><Relationship Id="rId52" Type="http://schemas.openxmlformats.org/officeDocument/2006/relationships/font" Target="fonts/font1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gd7c4ce2b30_1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8" name="Google Shape;868;gd7c4ce2b30_1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gd7c4ce2b30_0_12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9" name="Google Shape;1289;gd7c4ce2b30_0_12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37883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gd92439648b_0_1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5" name="Google Shape;945;gd92439648b_0_1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/>
              <a:t>공식 </a:t>
            </a:r>
            <a:r>
              <a:rPr lang="en-US" altLang="ko-KR"/>
              <a:t>Twitter API </a:t>
            </a:r>
            <a:r>
              <a:rPr lang="ko-KR" altLang="en-US"/>
              <a:t>및 </a:t>
            </a:r>
            <a:r>
              <a:rPr lang="en-US" altLang="ko-KR"/>
              <a:t>python library tweepy</a:t>
            </a:r>
            <a:r>
              <a:rPr lang="ko-KR" altLang="en-US"/>
              <a:t>를 사용하여 트윗 내용에 대한 </a:t>
            </a:r>
            <a:r>
              <a:rPr lang="en-US" altLang="ko-KR"/>
              <a:t>scraping</a:t>
            </a:r>
            <a:r>
              <a:rPr lang="ko-KR" altLang="en-US"/>
              <a:t>을 진행하였음</a:t>
            </a:r>
            <a:r>
              <a:rPr lang="en-US" altLang="ko-KR"/>
              <a:t>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8867554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gd92439648b_0_1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5" name="Google Shape;945;gd92439648b_0_1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/>
              <a:t>사용 모델은 </a:t>
            </a:r>
            <a:r>
              <a:rPr lang="en-US" altLang="ko-KR"/>
              <a:t>BERT-CASED </a:t>
            </a:r>
            <a:r>
              <a:rPr lang="ko-KR" altLang="en-US"/>
              <a:t>와 </a:t>
            </a:r>
            <a:r>
              <a:rPr lang="en-US" altLang="ko-KR"/>
              <a:t>DISTILBERT-UNCASED, </a:t>
            </a:r>
            <a:r>
              <a:rPr lang="ko-KR" altLang="en-US"/>
              <a:t>주요 </a:t>
            </a:r>
            <a:r>
              <a:rPr lang="en-US" altLang="ko-KR"/>
              <a:t>LIBRARY</a:t>
            </a:r>
            <a:r>
              <a:rPr lang="ko-KR" altLang="en-US"/>
              <a:t>는 </a:t>
            </a:r>
            <a:r>
              <a:rPr lang="en-US" altLang="ko-KR"/>
              <a:t>TENSORFLOW, KERAS, HUGGINGFACE</a:t>
            </a:r>
            <a:r>
              <a:rPr lang="ko-KR" altLang="en-US"/>
              <a:t>의 </a:t>
            </a:r>
            <a:r>
              <a:rPr lang="en-US" altLang="ko-KR"/>
              <a:t>TRANSFORMER, TRAINER </a:t>
            </a:r>
            <a:r>
              <a:rPr lang="ko-KR" altLang="en-US"/>
              <a:t>등을 사용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gd92439648b_0_1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5" name="Google Shape;945;gd92439648b_0_1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WHY DISTILBERT? </a:t>
            </a:r>
            <a:r>
              <a:rPr lang="ko-KR" altLang="en-US"/>
              <a:t>광고 학습은 간단한 이진분류</a:t>
            </a:r>
            <a:r>
              <a:rPr lang="en-US" altLang="ko-KR"/>
              <a:t>, LAYER</a:t>
            </a:r>
            <a:r>
              <a:rPr lang="ko-KR" altLang="en-US"/>
              <a:t>가 적어도 적절히 분류 가능</a:t>
            </a:r>
            <a:r>
              <a:rPr lang="en-US" altLang="ko-KR"/>
              <a:t>, </a:t>
            </a:r>
            <a:r>
              <a:rPr lang="ko-KR" altLang="en-US"/>
              <a:t>따라서 기존 </a:t>
            </a:r>
            <a:r>
              <a:rPr lang="en-US" altLang="ko-KR"/>
              <a:t>BERT</a:t>
            </a:r>
            <a:r>
              <a:rPr lang="ko-KR" altLang="en-US"/>
              <a:t>에서 </a:t>
            </a:r>
            <a:r>
              <a:rPr lang="en-US" altLang="ko-KR"/>
              <a:t>PERFORMANCE</a:t>
            </a:r>
            <a:r>
              <a:rPr lang="ko-KR" altLang="en-US"/>
              <a:t>를 중시한 </a:t>
            </a:r>
            <a:r>
              <a:rPr lang="en-US" altLang="ko-KR"/>
              <a:t>DISTILBERT </a:t>
            </a:r>
            <a:r>
              <a:rPr lang="ko-KR" altLang="en-US"/>
              <a:t>사용</a:t>
            </a:r>
            <a:r>
              <a:rPr lang="en-US" altLang="ko-KR"/>
              <a:t>. DISTILBERT</a:t>
            </a:r>
            <a:r>
              <a:rPr lang="ko-KR" altLang="en-US"/>
              <a:t>는 모델의 크기는 </a:t>
            </a:r>
            <a:r>
              <a:rPr lang="en-US" altLang="ko-KR"/>
              <a:t>40% </a:t>
            </a:r>
            <a:r>
              <a:rPr lang="ko-KR" altLang="en-US"/>
              <a:t>감소</a:t>
            </a:r>
            <a:r>
              <a:rPr lang="en-US" altLang="ko-KR"/>
              <a:t>, </a:t>
            </a:r>
            <a:r>
              <a:rPr lang="ko-KR" altLang="en-US"/>
              <a:t>연산속도는 </a:t>
            </a:r>
            <a:r>
              <a:rPr lang="en-US" altLang="ko-KR"/>
              <a:t>60% </a:t>
            </a:r>
            <a:r>
              <a:rPr lang="ko-KR" altLang="en-US"/>
              <a:t>증가했으나 성능은 기존 </a:t>
            </a:r>
            <a:r>
              <a:rPr lang="en-US" altLang="ko-KR"/>
              <a:t>BERT</a:t>
            </a:r>
            <a:r>
              <a:rPr lang="ko-KR" altLang="en-US"/>
              <a:t>의 </a:t>
            </a:r>
            <a:r>
              <a:rPr lang="en-US" altLang="ko-KR"/>
              <a:t>97% </a:t>
            </a:r>
            <a:r>
              <a:rPr lang="ko-KR" altLang="en-US"/>
              <a:t>수준</a:t>
            </a:r>
            <a:r>
              <a:rPr lang="en-US" altLang="ko-KR"/>
              <a:t>. </a:t>
            </a:r>
            <a:r>
              <a:rPr lang="ko-KR" altLang="en-US"/>
              <a:t>저렴한 컴퓨팅파워로 </a:t>
            </a:r>
            <a:r>
              <a:rPr lang="en-US" altLang="ko-KR"/>
              <a:t>BERT</a:t>
            </a:r>
            <a:r>
              <a:rPr lang="ko-KR" altLang="en-US"/>
              <a:t>와 거의 동일한 수준의 연산을 수행 가능</a:t>
            </a:r>
            <a:r>
              <a:rPr lang="en-US" altLang="ko-KR"/>
              <a:t>, </a:t>
            </a:r>
            <a:r>
              <a:rPr lang="ko-KR" altLang="en-US"/>
              <a:t>현재 프로젝트의 서버 수준을 고려했을때 최대한 가벼운 모델을 사용하는게 도움이 될거라고 판단</a:t>
            </a:r>
            <a:r>
              <a:rPr lang="en-US" altLang="ko-KR"/>
              <a:t>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4566383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gd92439648b_0_1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5" name="Google Shape;945;gd92439648b_0_1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/>
              <a:t>직접 상위</a:t>
            </a:r>
            <a:r>
              <a:rPr lang="en-US" altLang="ko-KR"/>
              <a:t>10</a:t>
            </a:r>
            <a:r>
              <a:rPr lang="ko-KR" altLang="en-US"/>
              <a:t>종 코인 내용을 포함하는 트윗을 </a:t>
            </a:r>
            <a:r>
              <a:rPr lang="en-US"/>
              <a:t>1500</a:t>
            </a:r>
            <a:r>
              <a:rPr lang="ko-KR" altLang="en-US"/>
              <a:t>개가량 수집</a:t>
            </a:r>
            <a:r>
              <a:rPr lang="en-US" altLang="ko-KR"/>
              <a:t>, MANUAL</a:t>
            </a:r>
            <a:r>
              <a:rPr lang="ko-KR" altLang="en-US"/>
              <a:t>하게 </a:t>
            </a:r>
            <a:r>
              <a:rPr lang="en-US" altLang="ko-KR"/>
              <a:t>LABELING </a:t>
            </a:r>
            <a:r>
              <a:rPr lang="ko-KR" altLang="en-US"/>
              <a:t>하여 광고</a:t>
            </a:r>
            <a:r>
              <a:rPr lang="en-US" altLang="ko-KR"/>
              <a:t>/</a:t>
            </a:r>
            <a:r>
              <a:rPr lang="ko-KR" altLang="en-US"/>
              <a:t>광고아님 이진 분류를 수행</a:t>
            </a:r>
            <a:r>
              <a:rPr lang="en-US" altLang="ko-KR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188065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gd92439648b_0_1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5" name="Google Shape;945;gd92439648b_0_1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/>
              <a:t>직접 상위</a:t>
            </a:r>
            <a:r>
              <a:rPr lang="en-US" altLang="ko-KR"/>
              <a:t>10</a:t>
            </a:r>
            <a:r>
              <a:rPr lang="ko-KR" altLang="en-US"/>
              <a:t>종 코인 내용을 포함하는 트윗을 </a:t>
            </a:r>
            <a:r>
              <a:rPr lang="en-US"/>
              <a:t>1500</a:t>
            </a:r>
            <a:r>
              <a:rPr lang="ko-KR" altLang="en-US"/>
              <a:t>개가량 수집</a:t>
            </a:r>
            <a:r>
              <a:rPr lang="en-US" altLang="ko-KR"/>
              <a:t>, MANUAL</a:t>
            </a:r>
            <a:r>
              <a:rPr lang="ko-KR" altLang="en-US"/>
              <a:t>하게 </a:t>
            </a:r>
            <a:r>
              <a:rPr lang="en-US" altLang="ko-KR"/>
              <a:t>LABELING </a:t>
            </a:r>
            <a:r>
              <a:rPr lang="ko-KR" altLang="en-US"/>
              <a:t>하여 광고</a:t>
            </a:r>
            <a:r>
              <a:rPr lang="en-US" altLang="ko-KR"/>
              <a:t>/</a:t>
            </a:r>
            <a:r>
              <a:rPr lang="ko-KR" altLang="en-US"/>
              <a:t>광고아님 이진 분류를 수행</a:t>
            </a:r>
            <a:r>
              <a:rPr lang="en-US" altLang="ko-KR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641954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6" name="Google Shape;1156;g7b45e6564a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7" name="Google Shape;1157;g7b45e6564a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/>
              <a:t>이미 </a:t>
            </a:r>
            <a:r>
              <a:rPr lang="en-US" altLang="ko-KR"/>
              <a:t>pre-trained </a:t>
            </a:r>
            <a:r>
              <a:rPr lang="ko-KR" altLang="en-US"/>
              <a:t>된 </a:t>
            </a:r>
            <a:r>
              <a:rPr lang="en-US" altLang="ko-KR"/>
              <a:t>model</a:t>
            </a:r>
            <a:r>
              <a:rPr lang="ko-KR" altLang="en-US"/>
              <a:t>을 바탕으로 데이터셋을 생성</a:t>
            </a:r>
            <a:r>
              <a:rPr lang="en-US" altLang="ko-KR"/>
              <a:t>, labeling </a:t>
            </a:r>
            <a:r>
              <a:rPr lang="ko-KR" altLang="en-US"/>
              <a:t>한 뒤 </a:t>
            </a:r>
            <a:r>
              <a:rPr lang="en-US" altLang="ko-KR"/>
              <a:t>tokenizing </a:t>
            </a:r>
            <a:r>
              <a:rPr lang="ko-KR" altLang="en-US"/>
              <a:t>과정을 거친 </a:t>
            </a:r>
            <a:r>
              <a:rPr lang="en-US" altLang="ko-KR"/>
              <a:t>data</a:t>
            </a:r>
            <a:r>
              <a:rPr lang="ko-KR" altLang="en-US"/>
              <a:t>를 바탕으로 </a:t>
            </a:r>
            <a:r>
              <a:rPr lang="en-US" altLang="ko-KR"/>
              <a:t>fine-tuning</a:t>
            </a:r>
            <a:r>
              <a:rPr lang="ko-KR" altLang="en-US"/>
              <a:t>을 진행</a:t>
            </a:r>
            <a:r>
              <a:rPr lang="en-US" altLang="ko-KR"/>
              <a:t>, </a:t>
            </a:r>
            <a:r>
              <a:rPr lang="ko-KR" altLang="en-US"/>
              <a:t>학습시킨 모델을 저장하고 해당 모델의 </a:t>
            </a:r>
            <a:r>
              <a:rPr lang="en-US" altLang="ko-KR"/>
              <a:t>predict</a:t>
            </a:r>
            <a:r>
              <a:rPr lang="ko-KR" altLang="en-US"/>
              <a:t>로 각 글에 대한 감정분석을 수행</a:t>
            </a: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17506959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gd92439648b_0_1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5" name="Google Shape;945;gd92439648b_0_1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/>
              <a:t>감정분석 역시 비슷한 과정을 거침</a:t>
            </a:r>
            <a:r>
              <a:rPr lang="en-US" altLang="ko-KR"/>
              <a:t>, </a:t>
            </a:r>
            <a:r>
              <a:rPr lang="ko-KR" altLang="en-US"/>
              <a:t>이번에는 위 </a:t>
            </a:r>
            <a:r>
              <a:rPr lang="en-US" altLang="ko-KR"/>
              <a:t>3</a:t>
            </a:r>
            <a:r>
              <a:rPr lang="ko-KR" altLang="en-US"/>
              <a:t>개 데이터셋을 사용하여 </a:t>
            </a:r>
            <a:r>
              <a:rPr lang="en-US" altLang="ko-KR"/>
              <a:t>fine-tunin</a:t>
            </a:r>
            <a:r>
              <a:rPr lang="ko-KR" altLang="en-US"/>
              <a:t>을 진행</a:t>
            </a:r>
            <a:r>
              <a:rPr lang="en-US" altLang="ko-KR"/>
              <a:t>. </a:t>
            </a:r>
            <a:r>
              <a:rPr lang="ko-KR" altLang="en-US"/>
              <a:t>위 </a:t>
            </a:r>
            <a:r>
              <a:rPr lang="en-US" altLang="ko-KR"/>
              <a:t>2</a:t>
            </a:r>
            <a:r>
              <a:rPr lang="ko-KR" altLang="en-US"/>
              <a:t>개 </a:t>
            </a:r>
            <a:r>
              <a:rPr lang="en-US" altLang="ko-KR"/>
              <a:t>dataset</a:t>
            </a:r>
            <a:r>
              <a:rPr lang="ko-KR" altLang="en-US"/>
              <a:t>은 감정분류가 완료된 트위터 데이터라서 트윗 데이터를 학습시키기 좋음</a:t>
            </a:r>
            <a:r>
              <a:rPr lang="en-US" altLang="ko-KR"/>
              <a:t>, </a:t>
            </a:r>
            <a:r>
              <a:rPr lang="ko-KR" altLang="en-US"/>
              <a:t>아래 </a:t>
            </a:r>
            <a:r>
              <a:rPr lang="en-US" altLang="ko-KR"/>
              <a:t>dataset</a:t>
            </a:r>
            <a:r>
              <a:rPr lang="ko-KR" altLang="en-US"/>
              <a:t>은 위 </a:t>
            </a:r>
            <a:r>
              <a:rPr lang="en-US" altLang="ko-KR"/>
              <a:t>2</a:t>
            </a:r>
            <a:r>
              <a:rPr lang="ko-KR" altLang="en-US"/>
              <a:t>개 </a:t>
            </a:r>
            <a:r>
              <a:rPr lang="en-US" altLang="ko-KR"/>
              <a:t>dataset</a:t>
            </a:r>
            <a:r>
              <a:rPr lang="ko-KR" altLang="en-US"/>
              <a:t>에서 처리하지 못하는</a:t>
            </a:r>
            <a:r>
              <a:rPr lang="en-US" altLang="ko-KR"/>
              <a:t>, </a:t>
            </a:r>
            <a:r>
              <a:rPr lang="ko-KR" altLang="en-US"/>
              <a:t>가상화폐라는 종목의 특징 때문에 드러나는 경제용어 등을 학습시키기 위함</a:t>
            </a:r>
            <a:r>
              <a:rPr lang="en-US" altLang="ko-KR"/>
              <a:t>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07302323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gd92439648b_0_1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5" name="Google Shape;945;gd92439648b_0_1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/>
              <a:t>감정분석 역시 비슷한 과정을 거침</a:t>
            </a:r>
            <a:r>
              <a:rPr lang="en-US" altLang="ko-KR"/>
              <a:t>, </a:t>
            </a:r>
            <a:r>
              <a:rPr lang="ko-KR" altLang="en-US"/>
              <a:t>이번에는 위 </a:t>
            </a:r>
            <a:r>
              <a:rPr lang="en-US" altLang="ko-KR"/>
              <a:t>3</a:t>
            </a:r>
            <a:r>
              <a:rPr lang="ko-KR" altLang="en-US"/>
              <a:t>개 데이터셋을 사용하여 </a:t>
            </a:r>
            <a:r>
              <a:rPr lang="en-US" altLang="ko-KR"/>
              <a:t>fine-tunin</a:t>
            </a:r>
            <a:r>
              <a:rPr lang="ko-KR" altLang="en-US"/>
              <a:t>을 진행</a:t>
            </a:r>
            <a:r>
              <a:rPr lang="en-US" altLang="ko-KR"/>
              <a:t>. </a:t>
            </a:r>
            <a:r>
              <a:rPr lang="ko-KR" altLang="en-US"/>
              <a:t>위 </a:t>
            </a:r>
            <a:r>
              <a:rPr lang="en-US" altLang="ko-KR"/>
              <a:t>2</a:t>
            </a:r>
            <a:r>
              <a:rPr lang="ko-KR" altLang="en-US"/>
              <a:t>개 </a:t>
            </a:r>
            <a:r>
              <a:rPr lang="en-US" altLang="ko-KR"/>
              <a:t>dataset</a:t>
            </a:r>
            <a:r>
              <a:rPr lang="ko-KR" altLang="en-US"/>
              <a:t>은 감정분류가 완료된 트위터 데이터라서 트윗 데이터를 학습시키기 좋음</a:t>
            </a:r>
            <a:r>
              <a:rPr lang="en-US" altLang="ko-KR"/>
              <a:t>, </a:t>
            </a:r>
            <a:r>
              <a:rPr lang="ko-KR" altLang="en-US"/>
              <a:t>아래 </a:t>
            </a:r>
            <a:r>
              <a:rPr lang="en-US" altLang="ko-KR"/>
              <a:t>dataset</a:t>
            </a:r>
            <a:r>
              <a:rPr lang="ko-KR" altLang="en-US"/>
              <a:t>은 위 </a:t>
            </a:r>
            <a:r>
              <a:rPr lang="en-US" altLang="ko-KR"/>
              <a:t>2</a:t>
            </a:r>
            <a:r>
              <a:rPr lang="ko-KR" altLang="en-US"/>
              <a:t>개 </a:t>
            </a:r>
            <a:r>
              <a:rPr lang="en-US" altLang="ko-KR"/>
              <a:t>dataset</a:t>
            </a:r>
            <a:r>
              <a:rPr lang="ko-KR" altLang="en-US"/>
              <a:t>에서 처리하지 못하는</a:t>
            </a:r>
            <a:r>
              <a:rPr lang="en-US" altLang="ko-KR"/>
              <a:t>, </a:t>
            </a:r>
            <a:r>
              <a:rPr lang="ko-KR" altLang="en-US"/>
              <a:t>가상화폐라는 종목의 특징 때문에 드러나는 경제용어 등을 학습시키기 위함</a:t>
            </a:r>
            <a:r>
              <a:rPr lang="en-US" altLang="ko-KR"/>
              <a:t>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2368418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gd92439648b_0_1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5" name="Google Shape;945;gd92439648b_0_1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/>
              <a:t>감정분석 역시 비슷한 과정을 거침</a:t>
            </a:r>
            <a:r>
              <a:rPr lang="en-US" altLang="ko-KR"/>
              <a:t>, </a:t>
            </a:r>
            <a:r>
              <a:rPr lang="ko-KR" altLang="en-US"/>
              <a:t>이번에는 위 </a:t>
            </a:r>
            <a:r>
              <a:rPr lang="en-US" altLang="ko-KR"/>
              <a:t>3</a:t>
            </a:r>
            <a:r>
              <a:rPr lang="ko-KR" altLang="en-US"/>
              <a:t>개 데이터셋을 사용하여 </a:t>
            </a:r>
            <a:r>
              <a:rPr lang="en-US" altLang="ko-KR"/>
              <a:t>fine-tunin</a:t>
            </a:r>
            <a:r>
              <a:rPr lang="ko-KR" altLang="en-US"/>
              <a:t>을 진행</a:t>
            </a:r>
            <a:r>
              <a:rPr lang="en-US" altLang="ko-KR"/>
              <a:t>. </a:t>
            </a:r>
            <a:r>
              <a:rPr lang="ko-KR" altLang="en-US"/>
              <a:t>위 </a:t>
            </a:r>
            <a:r>
              <a:rPr lang="en-US" altLang="ko-KR"/>
              <a:t>2</a:t>
            </a:r>
            <a:r>
              <a:rPr lang="ko-KR" altLang="en-US"/>
              <a:t>개 </a:t>
            </a:r>
            <a:r>
              <a:rPr lang="en-US" altLang="ko-KR"/>
              <a:t>dataset</a:t>
            </a:r>
            <a:r>
              <a:rPr lang="ko-KR" altLang="en-US"/>
              <a:t>은 감정분류가 완료된 트위터 데이터라서 트윗 데이터를 학습시키기 좋음</a:t>
            </a:r>
            <a:r>
              <a:rPr lang="en-US" altLang="ko-KR"/>
              <a:t>, </a:t>
            </a:r>
            <a:r>
              <a:rPr lang="ko-KR" altLang="en-US"/>
              <a:t>아래 </a:t>
            </a:r>
            <a:r>
              <a:rPr lang="en-US" altLang="ko-KR"/>
              <a:t>dataset</a:t>
            </a:r>
            <a:r>
              <a:rPr lang="ko-KR" altLang="en-US"/>
              <a:t>은 위 </a:t>
            </a:r>
            <a:r>
              <a:rPr lang="en-US" altLang="ko-KR"/>
              <a:t>2</a:t>
            </a:r>
            <a:r>
              <a:rPr lang="ko-KR" altLang="en-US"/>
              <a:t>개 </a:t>
            </a:r>
            <a:r>
              <a:rPr lang="en-US" altLang="ko-KR"/>
              <a:t>dataset</a:t>
            </a:r>
            <a:r>
              <a:rPr lang="ko-KR" altLang="en-US"/>
              <a:t>에서 처리하지 못하는</a:t>
            </a:r>
            <a:r>
              <a:rPr lang="en-US" altLang="ko-KR"/>
              <a:t>, </a:t>
            </a:r>
            <a:r>
              <a:rPr lang="ko-KR" altLang="en-US"/>
              <a:t>가상화폐라는 종목의 특징 때문에 드러나는 경제용어 등을 학습시키기 위함</a:t>
            </a:r>
            <a:r>
              <a:rPr lang="en-US" altLang="ko-KR"/>
              <a:t>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6098640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gd92439648b_0_6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9" name="Google Shape;889;gd92439648b_0_6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gd92439648b_0_1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5" name="Google Shape;945;gd92439648b_0_1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/>
              <a:t>백엔드 서버의 구조와 작동 메커니즘</a:t>
            </a:r>
            <a:r>
              <a:rPr lang="en-US" altLang="ko-KR"/>
              <a:t>, fear and greed </a:t>
            </a:r>
            <a:r>
              <a:rPr lang="ko-KR" altLang="en-US"/>
              <a:t>수치를 산출하는 알고리즘에 근거하여 설명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07281283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gd92439648b_0_1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5" name="Google Shape;945;gd92439648b_0_1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/>
              <a:t>백엔드 서버의 구조와 작동 메커니즘</a:t>
            </a:r>
            <a:r>
              <a:rPr lang="en-US" altLang="ko-KR"/>
              <a:t>, fear and greed </a:t>
            </a:r>
            <a:r>
              <a:rPr lang="ko-KR" altLang="en-US"/>
              <a:t>수치를 산출하는 알고리즘에 근거하여 설명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81561148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gd92439648b_0_1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5" name="Google Shape;945;gd92439648b_0_1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/>
              <a:t>백엔드의 데이터를 심플하게 보여줄수 있도록 디자인</a:t>
            </a:r>
            <a:r>
              <a:rPr lang="en-US" altLang="ko-KR"/>
              <a:t>, REACT</a:t>
            </a:r>
            <a:r>
              <a:rPr lang="ko-KR" altLang="en-US"/>
              <a:t>와 </a:t>
            </a:r>
            <a:r>
              <a:rPr lang="en-US" altLang="ko-KR"/>
              <a:t>CSS</a:t>
            </a:r>
            <a:r>
              <a:rPr lang="ko-KR" altLang="en-US"/>
              <a:t>를 이용했으며 상위 </a:t>
            </a:r>
            <a:r>
              <a:rPr lang="en-US" altLang="ko-KR"/>
              <a:t>10</a:t>
            </a:r>
            <a:r>
              <a:rPr lang="ko-KR" altLang="en-US"/>
              <a:t>종 코인의 각종 정보를 한눈에 보기쉽게 표기</a:t>
            </a:r>
            <a:endParaRPr lang="en-US" altLang="ko-KR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/>
              <a:t>사용 </a:t>
            </a:r>
            <a:r>
              <a:rPr lang="en-US" altLang="ko-KR"/>
              <a:t>API </a:t>
            </a:r>
            <a:r>
              <a:rPr lang="ko-KR" altLang="en-US"/>
              <a:t>및 기술</a:t>
            </a:r>
            <a:r>
              <a:rPr lang="en-US" altLang="ko-KR"/>
              <a:t>, </a:t>
            </a:r>
            <a:r>
              <a:rPr lang="ko-KR" altLang="en-US"/>
              <a:t>라이브러리 등에 대해 기술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5796142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gdc75f3f928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2" name="Google Shape;922;gdc75f3f928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66018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gd92439648b_0_1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5" name="Google Shape;945;gd92439648b_0_1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/>
              <a:t>학습시 사용한 데이터셋의 일부를 </a:t>
            </a:r>
            <a:r>
              <a:rPr lang="en-US" altLang="ko-KR"/>
              <a:t>test set</a:t>
            </a:r>
            <a:r>
              <a:rPr lang="ko-KR" altLang="en-US"/>
              <a:t>으로 분리</a:t>
            </a:r>
            <a:r>
              <a:rPr lang="en-US" altLang="ko-KR"/>
              <a:t>, </a:t>
            </a:r>
            <a:r>
              <a:rPr lang="ko-KR" altLang="en-US"/>
              <a:t>이후 </a:t>
            </a:r>
            <a:r>
              <a:rPr lang="en-US" altLang="ko-KR"/>
              <a:t>KERAS</a:t>
            </a:r>
            <a:r>
              <a:rPr lang="ko-KR" altLang="en-US"/>
              <a:t>의 </a:t>
            </a:r>
            <a:r>
              <a:rPr lang="en-US" altLang="ko-KR"/>
              <a:t>evaluation</a:t>
            </a:r>
            <a:r>
              <a:rPr lang="ko-KR" altLang="en-US"/>
              <a:t>을 사용하여 모델의 정확도를 테스트</a:t>
            </a:r>
            <a:r>
              <a:rPr lang="en-US" altLang="ko-KR"/>
              <a:t>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54825354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gd92439648b_0_1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5" name="Google Shape;945;gd92439648b_0_1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/>
              <a:t>광고학습 모델의 경우 </a:t>
            </a:r>
            <a:r>
              <a:rPr lang="en-US"/>
              <a:t>10</a:t>
            </a:r>
            <a:r>
              <a:rPr lang="ko-KR" altLang="en-US"/>
              <a:t>번의 </a:t>
            </a:r>
            <a:r>
              <a:rPr lang="en-US" altLang="ko-KR"/>
              <a:t>EPOCH </a:t>
            </a:r>
            <a:r>
              <a:rPr lang="ko-KR" altLang="en-US"/>
              <a:t>학습 끝에 사전 분리한 </a:t>
            </a:r>
            <a:r>
              <a:rPr lang="en-US" altLang="ko-KR"/>
              <a:t>test set</a:t>
            </a:r>
            <a:r>
              <a:rPr lang="ko-KR" altLang="en-US"/>
              <a:t>으로 진행한 </a:t>
            </a:r>
            <a:r>
              <a:rPr lang="en-US" altLang="ko-KR"/>
              <a:t>test </a:t>
            </a:r>
            <a:r>
              <a:rPr lang="ko-KR" altLang="en-US"/>
              <a:t>결과는 </a:t>
            </a:r>
            <a:r>
              <a:rPr lang="en-US" altLang="ko-KR"/>
              <a:t>loss 0.9341, accuracy 0.8366 </a:t>
            </a:r>
            <a:r>
              <a:rPr lang="ko-KR" altLang="en-US"/>
              <a:t>수준을 나타냄</a:t>
            </a:r>
            <a:r>
              <a:rPr lang="en-US" altLang="ko-KR"/>
              <a:t>. </a:t>
            </a:r>
            <a:r>
              <a:rPr lang="ko-KR" altLang="en-US"/>
              <a:t>정확도 </a:t>
            </a:r>
            <a:r>
              <a:rPr lang="en-US" altLang="ko-KR"/>
              <a:t>83%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0078737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gd92439648b_0_1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5" name="Google Shape;945;gd92439648b_0_1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/>
              <a:t>감정분석 모델의 경우 </a:t>
            </a:r>
            <a:r>
              <a:rPr lang="en-US" altLang="ko-KR"/>
              <a:t>77% </a:t>
            </a:r>
            <a:r>
              <a:rPr lang="ko-KR" altLang="en-US"/>
              <a:t>수준의 정확도를 보여줌</a:t>
            </a:r>
            <a:r>
              <a:rPr lang="en-US" altLang="ko-KR"/>
              <a:t>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2878279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gd92439648b_0_1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5" name="Google Shape;945;gd92439648b_0_1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183663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gd92439648b_0_1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5" name="Google Shape;945;gd92439648b_0_1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440194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g7b45e6564a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8" name="Google Shape;998;g7b45e6564a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gdc75f3f928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2" name="Google Shape;922;gdc75f3f928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gdc75f3f928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0" name="Google Shape;1010;gdc75f3f928_0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5" name="Google Shape;1265;gd94c212d20_0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6" name="Google Shape;1266;gd94c212d20_0_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06521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Google Shape;963;gd92439648b_0_13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4" name="Google Shape;964;gd92439648b_0_13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gdcd64bd6ee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4" name="Google Shape;934;gdcd64bd6ee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/>
              <a:t>주식시장은 오랜 기간에 걸쳐 쌓인 데이터</a:t>
            </a:r>
            <a:r>
              <a:rPr lang="en-US" altLang="ko-KR"/>
              <a:t>, </a:t>
            </a:r>
            <a:r>
              <a:rPr lang="ko-KR" altLang="en-US"/>
              <a:t>노하우</a:t>
            </a:r>
            <a:r>
              <a:rPr lang="en-US" altLang="ko-KR"/>
              <a:t> </a:t>
            </a:r>
            <a:r>
              <a:rPr lang="ko-KR" altLang="en-US"/>
              <a:t>등이 있고 많은 연구가 진행됬으며 그에따른 제도 장치</a:t>
            </a:r>
            <a:r>
              <a:rPr lang="en-US" altLang="ko-KR"/>
              <a:t>, </a:t>
            </a:r>
            <a:r>
              <a:rPr lang="ko-KR" altLang="en-US"/>
              <a:t>법안등도 충실히 구현됨</a:t>
            </a:r>
            <a:r>
              <a:rPr lang="en-US" altLang="ko-KR"/>
              <a:t>. </a:t>
            </a:r>
            <a:r>
              <a:rPr lang="ko-KR" altLang="en-US"/>
              <a:t>또한</a:t>
            </a:r>
            <a:r>
              <a:rPr lang="en-US" altLang="ko-KR"/>
              <a:t>, </a:t>
            </a:r>
            <a:r>
              <a:rPr lang="ko-KR" altLang="en-US"/>
              <a:t>주식 시장에 대한 뉴스나 소식통 역시 잘 되어있어 보통 사람들도 쉽게 종목에 대한 정보를 접할 수 있음</a:t>
            </a:r>
            <a:r>
              <a:rPr lang="en-US" altLang="ko-KR"/>
              <a:t>. </a:t>
            </a:r>
            <a:r>
              <a:rPr lang="ko-KR" altLang="en-US"/>
              <a:t>하지만</a:t>
            </a:r>
            <a:r>
              <a:rPr lang="en-US" altLang="ko-KR"/>
              <a:t>, </a:t>
            </a:r>
            <a:r>
              <a:rPr lang="ko-KR" altLang="en-US"/>
              <a:t>코인 시장은 형성된지 얼마 안됬기 때문에 데이터</a:t>
            </a:r>
            <a:r>
              <a:rPr lang="en-US" altLang="ko-KR"/>
              <a:t>, </a:t>
            </a:r>
            <a:r>
              <a:rPr lang="ko-KR" altLang="en-US"/>
              <a:t>노하우</a:t>
            </a:r>
            <a:r>
              <a:rPr lang="en-US" altLang="ko-KR"/>
              <a:t>, </a:t>
            </a:r>
            <a:r>
              <a:rPr lang="ko-KR" altLang="en-US"/>
              <a:t>연구</a:t>
            </a:r>
            <a:r>
              <a:rPr lang="en-US" altLang="ko-KR"/>
              <a:t>, </a:t>
            </a:r>
            <a:r>
              <a:rPr lang="ko-KR" altLang="en-US"/>
              <a:t>제도장치</a:t>
            </a:r>
            <a:r>
              <a:rPr lang="en-US" altLang="ko-KR"/>
              <a:t>, </a:t>
            </a:r>
            <a:r>
              <a:rPr lang="ko-KR" altLang="en-US"/>
              <a:t>법안 등 모두 미흡하다</a:t>
            </a:r>
            <a:r>
              <a:rPr lang="en-US" altLang="ko-KR"/>
              <a:t>. </a:t>
            </a:r>
            <a:r>
              <a:rPr lang="ko-KR" altLang="en-US"/>
              <a:t>그렇기 때문에</a:t>
            </a:r>
            <a:r>
              <a:rPr lang="en-US" altLang="ko-KR"/>
              <a:t>, </a:t>
            </a:r>
            <a:r>
              <a:rPr lang="ko-KR" altLang="en-US"/>
              <a:t>실제 투자자들의 감정 분석을 통해 코인에 대한 현재 여론을 아는것이 주식에 비해 큰 도움이 됨</a:t>
            </a:r>
            <a:r>
              <a:rPr lang="en-US" altLang="ko-KR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/>
              <a:t>그러나</a:t>
            </a:r>
            <a:r>
              <a:rPr lang="en-US" altLang="ko-KR"/>
              <a:t>, </a:t>
            </a:r>
            <a:r>
              <a:rPr lang="ko-KR" altLang="en-US"/>
              <a:t>암호화폐에 대한 전문적인 지식이 없는 보통 사람이 어떤 종목의 현재 여론이 어떤지 조사하기는 상당히 어려움</a:t>
            </a:r>
            <a:r>
              <a:rPr lang="en-US" altLang="ko-KR"/>
              <a:t>. </a:t>
            </a:r>
            <a:r>
              <a:rPr lang="ko-KR" altLang="en-US"/>
              <a:t>다양한 데이터 중 내가 원하는 특정 종목에 대한 데이터만 끄집어내고</a:t>
            </a:r>
            <a:r>
              <a:rPr lang="en-US" altLang="ko-KR"/>
              <a:t>, </a:t>
            </a:r>
            <a:r>
              <a:rPr lang="ko-KR" altLang="en-US"/>
              <a:t>그중 다수 섞여있는 광고성 글들을 솎아내며 현재 여론을 살피는 과정은 상당한 노력이 듬</a:t>
            </a:r>
            <a:r>
              <a:rPr lang="en-US" altLang="ko-KR"/>
              <a:t>. </a:t>
            </a:r>
            <a:r>
              <a:rPr lang="ko-KR" altLang="en-US"/>
              <a:t>이러한 점에서</a:t>
            </a:r>
            <a:r>
              <a:rPr lang="en-US" altLang="ko-KR"/>
              <a:t>, </a:t>
            </a:r>
            <a:r>
              <a:rPr lang="ko-KR" altLang="en-US"/>
              <a:t>우리 프로젝트는 보통 사용자가 쉽게 현재 특정 코인에 대한 </a:t>
            </a:r>
            <a:r>
              <a:rPr lang="en-US" altLang="ko-KR"/>
              <a:t>, </a:t>
            </a:r>
            <a:r>
              <a:rPr lang="ko-KR" altLang="en-US"/>
              <a:t>광고를 걸러내어 남은 실제 투자자들의 여론을 편히 얻을 수 있도록 하는것을 목표로 삼음</a:t>
            </a:r>
            <a:r>
              <a:rPr lang="en-US" altLang="ko-KR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gd7c4ce2b30_0_12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9" name="Google Shape;1289;gd7c4ce2b30_0_12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61499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8" name="Google Shape;1368;gd7c4ce2b30_0_14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9" name="Google Shape;1369;gd7c4ce2b30_0_14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542403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gdc75f3f928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2" name="Google Shape;922;gdc75f3f928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7910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gd7c4ce2b30_0_12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9" name="Google Shape;1289;gd7c4ce2b30_0_12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82654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2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8262675" y="397478"/>
            <a:ext cx="1094025" cy="585300"/>
          </a:xfrm>
          <a:custGeom>
            <a:avLst/>
            <a:gdLst/>
            <a:ahLst/>
            <a:cxnLst/>
            <a:rect l="l" t="t" r="r" b="b"/>
            <a:pathLst>
              <a:path w="43761" h="23412" extrusionOk="0">
                <a:moveTo>
                  <a:pt x="42250" y="23412"/>
                </a:moveTo>
                <a:cubicBezTo>
                  <a:pt x="43264" y="19357"/>
                  <a:pt x="44171" y="15020"/>
                  <a:pt x="43352" y="10921"/>
                </a:cubicBezTo>
                <a:cubicBezTo>
                  <a:pt x="42332" y="5815"/>
                  <a:pt x="36583" y="2130"/>
                  <a:pt x="31595" y="634"/>
                </a:cubicBezTo>
                <a:cubicBezTo>
                  <a:pt x="21289" y="-2457"/>
                  <a:pt x="10760" y="7247"/>
                  <a:pt x="0" y="7247"/>
                </a:cubicBezTo>
              </a:path>
            </a:pathLst>
          </a:custGeom>
          <a:noFill/>
          <a:ln w="19050" cap="rnd" cmpd="sng">
            <a:solidFill>
              <a:schemeClr val="lt2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10" name="Google Shape;10;p2"/>
          <p:cNvSpPr/>
          <p:nvPr/>
        </p:nvSpPr>
        <p:spPr>
          <a:xfrm>
            <a:off x="6783900" y="991950"/>
            <a:ext cx="532725" cy="661325"/>
          </a:xfrm>
          <a:custGeom>
            <a:avLst/>
            <a:gdLst/>
            <a:ahLst/>
            <a:cxnLst/>
            <a:rect l="l" t="t" r="r" b="b"/>
            <a:pathLst>
              <a:path w="21309" h="26453" extrusionOk="0">
                <a:moveTo>
                  <a:pt x="16900" y="0"/>
                </a:moveTo>
                <a:cubicBezTo>
                  <a:pt x="10368" y="0"/>
                  <a:pt x="0" y="3388"/>
                  <a:pt x="0" y="9920"/>
                </a:cubicBezTo>
                <a:cubicBezTo>
                  <a:pt x="0" y="18910"/>
                  <a:pt x="17293" y="18410"/>
                  <a:pt x="21309" y="26453"/>
                </a:cubicBezTo>
              </a:path>
            </a:pathLst>
          </a:custGeom>
          <a:noFill/>
          <a:ln w="19050" cap="rnd" cmpd="sng">
            <a:solidFill>
              <a:schemeClr val="lt2"/>
            </a:solidFill>
            <a:prstDash val="dash"/>
            <a:round/>
            <a:headEnd type="none" w="med" len="med"/>
            <a:tailEnd type="none" w="med" len="med"/>
          </a:ln>
        </p:spPr>
      </p:sp>
      <p:grpSp>
        <p:nvGrpSpPr>
          <p:cNvPr id="11" name="Google Shape;11;p2"/>
          <p:cNvGrpSpPr/>
          <p:nvPr/>
        </p:nvGrpSpPr>
        <p:grpSpPr>
          <a:xfrm rot="10800000">
            <a:off x="-7204" y="4"/>
            <a:ext cx="6705654" cy="1944523"/>
            <a:chOff x="2431496" y="3198979"/>
            <a:chExt cx="6705654" cy="1944523"/>
          </a:xfrm>
        </p:grpSpPr>
        <p:sp>
          <p:nvSpPr>
            <p:cNvPr id="12" name="Google Shape;12;p2"/>
            <p:cNvSpPr/>
            <p:nvPr/>
          </p:nvSpPr>
          <p:spPr>
            <a:xfrm>
              <a:off x="2431496" y="3198979"/>
              <a:ext cx="6705570" cy="1944498"/>
            </a:xfrm>
            <a:custGeom>
              <a:avLst/>
              <a:gdLst/>
              <a:ahLst/>
              <a:cxnLst/>
              <a:rect l="l" t="t" r="r" b="b"/>
              <a:pathLst>
                <a:path w="209992" h="60894" extrusionOk="0">
                  <a:moveTo>
                    <a:pt x="209992" y="1"/>
                  </a:moveTo>
                  <a:lnTo>
                    <a:pt x="208261" y="3040"/>
                  </a:lnTo>
                  <a:lnTo>
                    <a:pt x="204693" y="9066"/>
                  </a:lnTo>
                  <a:lnTo>
                    <a:pt x="202829" y="12026"/>
                  </a:lnTo>
                  <a:lnTo>
                    <a:pt x="201785" y="13651"/>
                  </a:lnTo>
                  <a:lnTo>
                    <a:pt x="199658" y="16889"/>
                  </a:lnTo>
                  <a:lnTo>
                    <a:pt x="197438" y="20100"/>
                  </a:lnTo>
                  <a:lnTo>
                    <a:pt x="195125" y="23232"/>
                  </a:lnTo>
                  <a:lnTo>
                    <a:pt x="192720" y="26298"/>
                  </a:lnTo>
                  <a:lnTo>
                    <a:pt x="190196" y="29245"/>
                  </a:lnTo>
                  <a:lnTo>
                    <a:pt x="187540" y="32086"/>
                  </a:lnTo>
                  <a:lnTo>
                    <a:pt x="184752" y="34768"/>
                  </a:lnTo>
                  <a:lnTo>
                    <a:pt x="183285" y="36050"/>
                  </a:lnTo>
                  <a:lnTo>
                    <a:pt x="182479" y="36724"/>
                  </a:lnTo>
                  <a:lnTo>
                    <a:pt x="180827" y="38019"/>
                  </a:lnTo>
                  <a:lnTo>
                    <a:pt x="179109" y="39235"/>
                  </a:lnTo>
                  <a:lnTo>
                    <a:pt x="177339" y="40398"/>
                  </a:lnTo>
                  <a:lnTo>
                    <a:pt x="175528" y="41481"/>
                  </a:lnTo>
                  <a:lnTo>
                    <a:pt x="173678" y="42512"/>
                  </a:lnTo>
                  <a:lnTo>
                    <a:pt x="170864" y="43952"/>
                  </a:lnTo>
                  <a:lnTo>
                    <a:pt x="168961" y="44824"/>
                  </a:lnTo>
                  <a:lnTo>
                    <a:pt x="167890" y="45287"/>
                  </a:lnTo>
                  <a:lnTo>
                    <a:pt x="165750" y="46133"/>
                  </a:lnTo>
                  <a:lnTo>
                    <a:pt x="163556" y="46873"/>
                  </a:lnTo>
                  <a:lnTo>
                    <a:pt x="161349" y="47494"/>
                  </a:lnTo>
                  <a:lnTo>
                    <a:pt x="159103" y="48009"/>
                  </a:lnTo>
                  <a:lnTo>
                    <a:pt x="156843" y="48419"/>
                  </a:lnTo>
                  <a:lnTo>
                    <a:pt x="154557" y="48696"/>
                  </a:lnTo>
                  <a:lnTo>
                    <a:pt x="152244" y="48868"/>
                  </a:lnTo>
                  <a:lnTo>
                    <a:pt x="151095" y="48894"/>
                  </a:lnTo>
                  <a:lnTo>
                    <a:pt x="150196" y="48908"/>
                  </a:lnTo>
                  <a:lnTo>
                    <a:pt x="148399" y="48855"/>
                  </a:lnTo>
                  <a:lnTo>
                    <a:pt x="146628" y="48736"/>
                  </a:lnTo>
                  <a:lnTo>
                    <a:pt x="144857" y="48538"/>
                  </a:lnTo>
                  <a:lnTo>
                    <a:pt x="143113" y="48287"/>
                  </a:lnTo>
                  <a:lnTo>
                    <a:pt x="141382" y="47956"/>
                  </a:lnTo>
                  <a:lnTo>
                    <a:pt x="138805" y="47362"/>
                  </a:lnTo>
                  <a:lnTo>
                    <a:pt x="135409" y="46357"/>
                  </a:lnTo>
                  <a:lnTo>
                    <a:pt x="132079" y="45168"/>
                  </a:lnTo>
                  <a:lnTo>
                    <a:pt x="128789" y="43820"/>
                  </a:lnTo>
                  <a:lnTo>
                    <a:pt x="125564" y="42340"/>
                  </a:lnTo>
                  <a:lnTo>
                    <a:pt x="123965" y="41547"/>
                  </a:lnTo>
                  <a:lnTo>
                    <a:pt x="120886" y="40001"/>
                  </a:lnTo>
                  <a:lnTo>
                    <a:pt x="114755" y="36869"/>
                  </a:lnTo>
                  <a:lnTo>
                    <a:pt x="110130" y="34596"/>
                  </a:lnTo>
                  <a:lnTo>
                    <a:pt x="106998" y="33156"/>
                  </a:lnTo>
                  <a:lnTo>
                    <a:pt x="103840" y="31808"/>
                  </a:lnTo>
                  <a:lnTo>
                    <a:pt x="100615" y="30592"/>
                  </a:lnTo>
                  <a:lnTo>
                    <a:pt x="98977" y="30037"/>
                  </a:lnTo>
                  <a:lnTo>
                    <a:pt x="97933" y="29707"/>
                  </a:lnTo>
                  <a:lnTo>
                    <a:pt x="95832" y="29086"/>
                  </a:lnTo>
                  <a:lnTo>
                    <a:pt x="93704" y="28544"/>
                  </a:lnTo>
                  <a:lnTo>
                    <a:pt x="91577" y="28055"/>
                  </a:lnTo>
                  <a:lnTo>
                    <a:pt x="89423" y="27646"/>
                  </a:lnTo>
                  <a:lnTo>
                    <a:pt x="87269" y="27289"/>
                  </a:lnTo>
                  <a:lnTo>
                    <a:pt x="85102" y="27011"/>
                  </a:lnTo>
                  <a:lnTo>
                    <a:pt x="82934" y="26787"/>
                  </a:lnTo>
                  <a:lnTo>
                    <a:pt x="80754" y="26628"/>
                  </a:lnTo>
                  <a:lnTo>
                    <a:pt x="78574" y="26522"/>
                  </a:lnTo>
                  <a:lnTo>
                    <a:pt x="75283" y="26483"/>
                  </a:lnTo>
                  <a:lnTo>
                    <a:pt x="70922" y="26655"/>
                  </a:lnTo>
                  <a:lnTo>
                    <a:pt x="66562" y="27064"/>
                  </a:lnTo>
                  <a:lnTo>
                    <a:pt x="64381" y="27368"/>
                  </a:lnTo>
                  <a:lnTo>
                    <a:pt x="63205" y="27540"/>
                  </a:lnTo>
                  <a:lnTo>
                    <a:pt x="60840" y="27963"/>
                  </a:lnTo>
                  <a:lnTo>
                    <a:pt x="58488" y="28452"/>
                  </a:lnTo>
                  <a:lnTo>
                    <a:pt x="56149" y="29007"/>
                  </a:lnTo>
                  <a:lnTo>
                    <a:pt x="52673" y="29932"/>
                  </a:lnTo>
                  <a:lnTo>
                    <a:pt x="48101" y="31372"/>
                  </a:lnTo>
                  <a:lnTo>
                    <a:pt x="43582" y="33011"/>
                  </a:lnTo>
                  <a:lnTo>
                    <a:pt x="39128" y="34834"/>
                  </a:lnTo>
                  <a:lnTo>
                    <a:pt x="34741" y="36816"/>
                  </a:lnTo>
                  <a:lnTo>
                    <a:pt x="30433" y="38918"/>
                  </a:lnTo>
                  <a:lnTo>
                    <a:pt x="28306" y="40014"/>
                  </a:lnTo>
                  <a:lnTo>
                    <a:pt x="26575" y="40939"/>
                  </a:lnTo>
                  <a:lnTo>
                    <a:pt x="23192" y="42935"/>
                  </a:lnTo>
                  <a:lnTo>
                    <a:pt x="19888" y="45062"/>
                  </a:lnTo>
                  <a:lnTo>
                    <a:pt x="16637" y="47296"/>
                  </a:lnTo>
                  <a:lnTo>
                    <a:pt x="15052" y="48432"/>
                  </a:lnTo>
                  <a:lnTo>
                    <a:pt x="13387" y="49634"/>
                  </a:lnTo>
                  <a:lnTo>
                    <a:pt x="10096" y="52119"/>
                  </a:lnTo>
                  <a:lnTo>
                    <a:pt x="6898" y="54696"/>
                  </a:lnTo>
                  <a:lnTo>
                    <a:pt x="3766" y="57365"/>
                  </a:lnTo>
                  <a:lnTo>
                    <a:pt x="2247" y="58752"/>
                  </a:lnTo>
                  <a:lnTo>
                    <a:pt x="1110" y="59810"/>
                  </a:lnTo>
                  <a:lnTo>
                    <a:pt x="0" y="60893"/>
                  </a:lnTo>
                  <a:lnTo>
                    <a:pt x="1176" y="60893"/>
                  </a:lnTo>
                  <a:lnTo>
                    <a:pt x="2326" y="59783"/>
                  </a:lnTo>
                  <a:lnTo>
                    <a:pt x="4691" y="57642"/>
                  </a:lnTo>
                  <a:lnTo>
                    <a:pt x="7123" y="55581"/>
                  </a:lnTo>
                  <a:lnTo>
                    <a:pt x="9594" y="53586"/>
                  </a:lnTo>
                  <a:lnTo>
                    <a:pt x="10849" y="52595"/>
                  </a:lnTo>
                  <a:lnTo>
                    <a:pt x="12528" y="51300"/>
                  </a:lnTo>
                  <a:lnTo>
                    <a:pt x="15937" y="48789"/>
                  </a:lnTo>
                  <a:lnTo>
                    <a:pt x="19412" y="46384"/>
                  </a:lnTo>
                  <a:lnTo>
                    <a:pt x="22967" y="44071"/>
                  </a:lnTo>
                  <a:lnTo>
                    <a:pt x="24764" y="42974"/>
                  </a:lnTo>
                  <a:lnTo>
                    <a:pt x="26707" y="41825"/>
                  </a:lnTo>
                  <a:lnTo>
                    <a:pt x="30671" y="39697"/>
                  </a:lnTo>
                  <a:lnTo>
                    <a:pt x="34715" y="37728"/>
                  </a:lnTo>
                  <a:lnTo>
                    <a:pt x="38824" y="35891"/>
                  </a:lnTo>
                  <a:lnTo>
                    <a:pt x="40899" y="35019"/>
                  </a:lnTo>
                  <a:lnTo>
                    <a:pt x="43132" y="34094"/>
                  </a:lnTo>
                  <a:lnTo>
                    <a:pt x="47665" y="32416"/>
                  </a:lnTo>
                  <a:lnTo>
                    <a:pt x="52277" y="30936"/>
                  </a:lnTo>
                  <a:lnTo>
                    <a:pt x="56941" y="29667"/>
                  </a:lnTo>
                  <a:lnTo>
                    <a:pt x="59294" y="29126"/>
                  </a:lnTo>
                  <a:lnTo>
                    <a:pt x="60430" y="28888"/>
                  </a:lnTo>
                  <a:lnTo>
                    <a:pt x="62703" y="28465"/>
                  </a:lnTo>
                  <a:lnTo>
                    <a:pt x="64976" y="28108"/>
                  </a:lnTo>
                  <a:lnTo>
                    <a:pt x="67262" y="27804"/>
                  </a:lnTo>
                  <a:lnTo>
                    <a:pt x="69561" y="27580"/>
                  </a:lnTo>
                  <a:lnTo>
                    <a:pt x="71861" y="27421"/>
                  </a:lnTo>
                  <a:lnTo>
                    <a:pt x="74160" y="27328"/>
                  </a:lnTo>
                  <a:lnTo>
                    <a:pt x="76473" y="27302"/>
                  </a:lnTo>
                  <a:lnTo>
                    <a:pt x="78772" y="27355"/>
                  </a:lnTo>
                  <a:lnTo>
                    <a:pt x="81071" y="27461"/>
                  </a:lnTo>
                  <a:lnTo>
                    <a:pt x="83370" y="27646"/>
                  </a:lnTo>
                  <a:lnTo>
                    <a:pt x="85657" y="27910"/>
                  </a:lnTo>
                  <a:lnTo>
                    <a:pt x="87943" y="28227"/>
                  </a:lnTo>
                  <a:lnTo>
                    <a:pt x="90216" y="28637"/>
                  </a:lnTo>
                  <a:lnTo>
                    <a:pt x="92475" y="29099"/>
                  </a:lnTo>
                  <a:lnTo>
                    <a:pt x="94722" y="29654"/>
                  </a:lnTo>
                  <a:lnTo>
                    <a:pt x="95832" y="29958"/>
                  </a:lnTo>
                  <a:lnTo>
                    <a:pt x="97536" y="30447"/>
                  </a:lnTo>
                  <a:lnTo>
                    <a:pt x="100893" y="31570"/>
                  </a:lnTo>
                  <a:lnTo>
                    <a:pt x="104183" y="32839"/>
                  </a:lnTo>
                  <a:lnTo>
                    <a:pt x="107421" y="34240"/>
                  </a:lnTo>
                  <a:lnTo>
                    <a:pt x="112218" y="36499"/>
                  </a:lnTo>
                  <a:lnTo>
                    <a:pt x="118521" y="39697"/>
                  </a:lnTo>
                  <a:lnTo>
                    <a:pt x="121666" y="41323"/>
                  </a:lnTo>
                  <a:lnTo>
                    <a:pt x="123146" y="42063"/>
                  </a:lnTo>
                  <a:lnTo>
                    <a:pt x="126133" y="43503"/>
                  </a:lnTo>
                  <a:lnTo>
                    <a:pt x="129145" y="44851"/>
                  </a:lnTo>
                  <a:lnTo>
                    <a:pt x="132198" y="46080"/>
                  </a:lnTo>
                  <a:lnTo>
                    <a:pt x="135290" y="47177"/>
                  </a:lnTo>
                  <a:lnTo>
                    <a:pt x="138448" y="48102"/>
                  </a:lnTo>
                  <a:lnTo>
                    <a:pt x="141646" y="48842"/>
                  </a:lnTo>
                  <a:lnTo>
                    <a:pt x="144924" y="49383"/>
                  </a:lnTo>
                  <a:lnTo>
                    <a:pt x="146589" y="49555"/>
                  </a:lnTo>
                  <a:lnTo>
                    <a:pt x="147712" y="49648"/>
                  </a:lnTo>
                  <a:lnTo>
                    <a:pt x="149958" y="49727"/>
                  </a:lnTo>
                  <a:lnTo>
                    <a:pt x="152191" y="49687"/>
                  </a:lnTo>
                  <a:lnTo>
                    <a:pt x="154412" y="49529"/>
                  </a:lnTo>
                  <a:lnTo>
                    <a:pt x="156605" y="49264"/>
                  </a:lnTo>
                  <a:lnTo>
                    <a:pt x="158799" y="48881"/>
                  </a:lnTo>
                  <a:lnTo>
                    <a:pt x="160953" y="48406"/>
                  </a:lnTo>
                  <a:lnTo>
                    <a:pt x="163093" y="47824"/>
                  </a:lnTo>
                  <a:lnTo>
                    <a:pt x="165208" y="47150"/>
                  </a:lnTo>
                  <a:lnTo>
                    <a:pt x="167296" y="46384"/>
                  </a:lnTo>
                  <a:lnTo>
                    <a:pt x="169344" y="45538"/>
                  </a:lnTo>
                  <a:lnTo>
                    <a:pt x="171379" y="44613"/>
                  </a:lnTo>
                  <a:lnTo>
                    <a:pt x="173374" y="43609"/>
                  </a:lnTo>
                  <a:lnTo>
                    <a:pt x="175330" y="42538"/>
                  </a:lnTo>
                  <a:lnTo>
                    <a:pt x="177246" y="41389"/>
                  </a:lnTo>
                  <a:lnTo>
                    <a:pt x="179136" y="40186"/>
                  </a:lnTo>
                  <a:lnTo>
                    <a:pt x="180061" y="39565"/>
                  </a:lnTo>
                  <a:lnTo>
                    <a:pt x="180827" y="39036"/>
                  </a:lnTo>
                  <a:lnTo>
                    <a:pt x="182307" y="37926"/>
                  </a:lnTo>
                  <a:lnTo>
                    <a:pt x="183761" y="36764"/>
                  </a:lnTo>
                  <a:lnTo>
                    <a:pt x="185175" y="35548"/>
                  </a:lnTo>
                  <a:lnTo>
                    <a:pt x="187223" y="33645"/>
                  </a:lnTo>
                  <a:lnTo>
                    <a:pt x="189813" y="30962"/>
                  </a:lnTo>
                  <a:lnTo>
                    <a:pt x="192284" y="28135"/>
                  </a:lnTo>
                  <a:lnTo>
                    <a:pt x="194636" y="25214"/>
                  </a:lnTo>
                  <a:lnTo>
                    <a:pt x="196883" y="22228"/>
                  </a:lnTo>
                  <a:lnTo>
                    <a:pt x="199050" y="19188"/>
                  </a:lnTo>
                  <a:lnTo>
                    <a:pt x="200094" y="17682"/>
                  </a:lnTo>
                  <a:lnTo>
                    <a:pt x="201415" y="15739"/>
                  </a:lnTo>
                  <a:lnTo>
                    <a:pt x="203966" y="11788"/>
                  </a:lnTo>
                  <a:lnTo>
                    <a:pt x="206424" y="7797"/>
                  </a:lnTo>
                  <a:lnTo>
                    <a:pt x="208816" y="3754"/>
                  </a:lnTo>
                  <a:lnTo>
                    <a:pt x="209992" y="1719"/>
                  </a:lnTo>
                  <a:lnTo>
                    <a:pt x="20999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2676230" y="3460190"/>
              <a:ext cx="6460839" cy="1683290"/>
            </a:xfrm>
            <a:custGeom>
              <a:avLst/>
              <a:gdLst/>
              <a:ahLst/>
              <a:cxnLst/>
              <a:rect l="l" t="t" r="r" b="b"/>
              <a:pathLst>
                <a:path w="202328" h="52714" extrusionOk="0">
                  <a:moveTo>
                    <a:pt x="202328" y="1"/>
                  </a:moveTo>
                  <a:lnTo>
                    <a:pt x="200993" y="2260"/>
                  </a:lnTo>
                  <a:lnTo>
                    <a:pt x="198258" y="6714"/>
                  </a:lnTo>
                  <a:lnTo>
                    <a:pt x="196844" y="8920"/>
                  </a:lnTo>
                  <a:lnTo>
                    <a:pt x="195786" y="10546"/>
                  </a:lnTo>
                  <a:lnTo>
                    <a:pt x="193619" y="13783"/>
                  </a:lnTo>
                  <a:lnTo>
                    <a:pt x="191373" y="16981"/>
                  </a:lnTo>
                  <a:lnTo>
                    <a:pt x="189034" y="20113"/>
                  </a:lnTo>
                  <a:lnTo>
                    <a:pt x="186589" y="23166"/>
                  </a:lnTo>
                  <a:lnTo>
                    <a:pt x="184039" y="26126"/>
                  </a:lnTo>
                  <a:lnTo>
                    <a:pt x="181356" y="28967"/>
                  </a:lnTo>
                  <a:lnTo>
                    <a:pt x="178542" y="31649"/>
                  </a:lnTo>
                  <a:lnTo>
                    <a:pt x="177062" y="32931"/>
                  </a:lnTo>
                  <a:lnTo>
                    <a:pt x="176255" y="33605"/>
                  </a:lnTo>
                  <a:lnTo>
                    <a:pt x="174604" y="34900"/>
                  </a:lnTo>
                  <a:lnTo>
                    <a:pt x="172873" y="36116"/>
                  </a:lnTo>
                  <a:lnTo>
                    <a:pt x="171115" y="37279"/>
                  </a:lnTo>
                  <a:lnTo>
                    <a:pt x="169305" y="38376"/>
                  </a:lnTo>
                  <a:lnTo>
                    <a:pt x="167455" y="39393"/>
                  </a:lnTo>
                  <a:lnTo>
                    <a:pt x="164627" y="40833"/>
                  </a:lnTo>
                  <a:lnTo>
                    <a:pt x="162724" y="41719"/>
                  </a:lnTo>
                  <a:lnTo>
                    <a:pt x="161667" y="42181"/>
                  </a:lnTo>
                  <a:lnTo>
                    <a:pt x="159513" y="43014"/>
                  </a:lnTo>
                  <a:lnTo>
                    <a:pt x="157332" y="43754"/>
                  </a:lnTo>
                  <a:lnTo>
                    <a:pt x="155112" y="44388"/>
                  </a:lnTo>
                  <a:lnTo>
                    <a:pt x="152866" y="44903"/>
                  </a:lnTo>
                  <a:lnTo>
                    <a:pt x="150606" y="45300"/>
                  </a:lnTo>
                  <a:lnTo>
                    <a:pt x="148320" y="45591"/>
                  </a:lnTo>
                  <a:lnTo>
                    <a:pt x="146021" y="45749"/>
                  </a:lnTo>
                  <a:lnTo>
                    <a:pt x="144858" y="45789"/>
                  </a:lnTo>
                  <a:lnTo>
                    <a:pt x="143959" y="45789"/>
                  </a:lnTo>
                  <a:lnTo>
                    <a:pt x="142175" y="45749"/>
                  </a:lnTo>
                  <a:lnTo>
                    <a:pt x="140391" y="45617"/>
                  </a:lnTo>
                  <a:lnTo>
                    <a:pt x="138634" y="45432"/>
                  </a:lnTo>
                  <a:lnTo>
                    <a:pt x="136876" y="45168"/>
                  </a:lnTo>
                  <a:lnTo>
                    <a:pt x="135145" y="44837"/>
                  </a:lnTo>
                  <a:lnTo>
                    <a:pt x="132568" y="44243"/>
                  </a:lnTo>
                  <a:lnTo>
                    <a:pt x="129185" y="43238"/>
                  </a:lnTo>
                  <a:lnTo>
                    <a:pt x="125842" y="42049"/>
                  </a:lnTo>
                  <a:lnTo>
                    <a:pt x="122565" y="40701"/>
                  </a:lnTo>
                  <a:lnTo>
                    <a:pt x="119327" y="39221"/>
                  </a:lnTo>
                  <a:lnTo>
                    <a:pt x="117729" y="38442"/>
                  </a:lnTo>
                  <a:lnTo>
                    <a:pt x="114650" y="36896"/>
                  </a:lnTo>
                  <a:lnTo>
                    <a:pt x="108518" y="33750"/>
                  </a:lnTo>
                  <a:lnTo>
                    <a:pt x="103893" y="31478"/>
                  </a:lnTo>
                  <a:lnTo>
                    <a:pt x="100774" y="30037"/>
                  </a:lnTo>
                  <a:lnTo>
                    <a:pt x="97603" y="28703"/>
                  </a:lnTo>
                  <a:lnTo>
                    <a:pt x="94379" y="27474"/>
                  </a:lnTo>
                  <a:lnTo>
                    <a:pt x="92740" y="26932"/>
                  </a:lnTo>
                  <a:lnTo>
                    <a:pt x="91696" y="26588"/>
                  </a:lnTo>
                  <a:lnTo>
                    <a:pt x="89595" y="25980"/>
                  </a:lnTo>
                  <a:lnTo>
                    <a:pt x="87481" y="25425"/>
                  </a:lnTo>
                  <a:lnTo>
                    <a:pt x="85340" y="24950"/>
                  </a:lnTo>
                  <a:lnTo>
                    <a:pt x="83199" y="24527"/>
                  </a:lnTo>
                  <a:lnTo>
                    <a:pt x="81032" y="24183"/>
                  </a:lnTo>
                  <a:lnTo>
                    <a:pt x="78878" y="23892"/>
                  </a:lnTo>
                  <a:lnTo>
                    <a:pt x="76698" y="23668"/>
                  </a:lnTo>
                  <a:lnTo>
                    <a:pt x="74517" y="23509"/>
                  </a:lnTo>
                  <a:lnTo>
                    <a:pt x="72337" y="23404"/>
                  </a:lnTo>
                  <a:lnTo>
                    <a:pt x="69060" y="23377"/>
                  </a:lnTo>
                  <a:lnTo>
                    <a:pt x="64686" y="23536"/>
                  </a:lnTo>
                  <a:lnTo>
                    <a:pt x="60325" y="23945"/>
                  </a:lnTo>
                  <a:lnTo>
                    <a:pt x="58158" y="24249"/>
                  </a:lnTo>
                  <a:lnTo>
                    <a:pt x="55938" y="24593"/>
                  </a:lnTo>
                  <a:lnTo>
                    <a:pt x="51537" y="25491"/>
                  </a:lnTo>
                  <a:lnTo>
                    <a:pt x="47203" y="26615"/>
                  </a:lnTo>
                  <a:lnTo>
                    <a:pt x="42908" y="27923"/>
                  </a:lnTo>
                  <a:lnTo>
                    <a:pt x="38679" y="29416"/>
                  </a:lnTo>
                  <a:lnTo>
                    <a:pt x="34504" y="31068"/>
                  </a:lnTo>
                  <a:lnTo>
                    <a:pt x="30381" y="32865"/>
                  </a:lnTo>
                  <a:lnTo>
                    <a:pt x="26324" y="34768"/>
                  </a:lnTo>
                  <a:lnTo>
                    <a:pt x="24315" y="35759"/>
                  </a:lnTo>
                  <a:lnTo>
                    <a:pt x="22664" y="36592"/>
                  </a:lnTo>
                  <a:lnTo>
                    <a:pt x="19413" y="38376"/>
                  </a:lnTo>
                  <a:lnTo>
                    <a:pt x="16215" y="40265"/>
                  </a:lnTo>
                  <a:lnTo>
                    <a:pt x="13083" y="42287"/>
                  </a:lnTo>
                  <a:lnTo>
                    <a:pt x="10030" y="44415"/>
                  </a:lnTo>
                  <a:lnTo>
                    <a:pt x="7057" y="46648"/>
                  </a:lnTo>
                  <a:lnTo>
                    <a:pt x="4163" y="49000"/>
                  </a:lnTo>
                  <a:lnTo>
                    <a:pt x="1362" y="51445"/>
                  </a:lnTo>
                  <a:lnTo>
                    <a:pt x="1" y="52713"/>
                  </a:lnTo>
                  <a:lnTo>
                    <a:pt x="1216" y="52713"/>
                  </a:lnTo>
                  <a:lnTo>
                    <a:pt x="2696" y="51379"/>
                  </a:lnTo>
                  <a:lnTo>
                    <a:pt x="5723" y="48802"/>
                  </a:lnTo>
                  <a:lnTo>
                    <a:pt x="8868" y="46357"/>
                  </a:lnTo>
                  <a:lnTo>
                    <a:pt x="12092" y="44031"/>
                  </a:lnTo>
                  <a:lnTo>
                    <a:pt x="15409" y="41824"/>
                  </a:lnTo>
                  <a:lnTo>
                    <a:pt x="18792" y="39750"/>
                  </a:lnTo>
                  <a:lnTo>
                    <a:pt x="22267" y="37794"/>
                  </a:lnTo>
                  <a:lnTo>
                    <a:pt x="25795" y="35944"/>
                  </a:lnTo>
                  <a:lnTo>
                    <a:pt x="27579" y="35072"/>
                  </a:lnTo>
                  <a:lnTo>
                    <a:pt x="29813" y="34028"/>
                  </a:lnTo>
                  <a:lnTo>
                    <a:pt x="34319" y="32033"/>
                  </a:lnTo>
                  <a:lnTo>
                    <a:pt x="38891" y="30222"/>
                  </a:lnTo>
                  <a:lnTo>
                    <a:pt x="43542" y="28610"/>
                  </a:lnTo>
                  <a:lnTo>
                    <a:pt x="48260" y="27196"/>
                  </a:lnTo>
                  <a:lnTo>
                    <a:pt x="51828" y="26311"/>
                  </a:lnTo>
                  <a:lnTo>
                    <a:pt x="54233" y="25795"/>
                  </a:lnTo>
                  <a:lnTo>
                    <a:pt x="56651" y="25346"/>
                  </a:lnTo>
                  <a:lnTo>
                    <a:pt x="59069" y="24963"/>
                  </a:lnTo>
                  <a:lnTo>
                    <a:pt x="61514" y="24646"/>
                  </a:lnTo>
                  <a:lnTo>
                    <a:pt x="63972" y="24408"/>
                  </a:lnTo>
                  <a:lnTo>
                    <a:pt x="65201" y="24329"/>
                  </a:lnTo>
                  <a:lnTo>
                    <a:pt x="66271" y="24262"/>
                  </a:lnTo>
                  <a:lnTo>
                    <a:pt x="68399" y="24183"/>
                  </a:lnTo>
                  <a:lnTo>
                    <a:pt x="71584" y="24183"/>
                  </a:lnTo>
                  <a:lnTo>
                    <a:pt x="75799" y="24408"/>
                  </a:lnTo>
                  <a:lnTo>
                    <a:pt x="80001" y="24884"/>
                  </a:lnTo>
                  <a:lnTo>
                    <a:pt x="84151" y="25584"/>
                  </a:lnTo>
                  <a:lnTo>
                    <a:pt x="88273" y="26522"/>
                  </a:lnTo>
                  <a:lnTo>
                    <a:pt x="92343" y="27685"/>
                  </a:lnTo>
                  <a:lnTo>
                    <a:pt x="96347" y="29073"/>
                  </a:lnTo>
                  <a:lnTo>
                    <a:pt x="98316" y="29852"/>
                  </a:lnTo>
                  <a:lnTo>
                    <a:pt x="99889" y="30513"/>
                  </a:lnTo>
                  <a:lnTo>
                    <a:pt x="102981" y="31900"/>
                  </a:lnTo>
                  <a:lnTo>
                    <a:pt x="107553" y="34147"/>
                  </a:lnTo>
                  <a:lnTo>
                    <a:pt x="113579" y="37266"/>
                  </a:lnTo>
                  <a:lnTo>
                    <a:pt x="118125" y="39565"/>
                  </a:lnTo>
                  <a:lnTo>
                    <a:pt x="121204" y="41018"/>
                  </a:lnTo>
                  <a:lnTo>
                    <a:pt x="122750" y="41706"/>
                  </a:lnTo>
                  <a:lnTo>
                    <a:pt x="124455" y="42432"/>
                  </a:lnTo>
                  <a:lnTo>
                    <a:pt x="127917" y="43714"/>
                  </a:lnTo>
                  <a:lnTo>
                    <a:pt x="131445" y="44785"/>
                  </a:lnTo>
                  <a:lnTo>
                    <a:pt x="134114" y="45432"/>
                  </a:lnTo>
                  <a:lnTo>
                    <a:pt x="135912" y="45789"/>
                  </a:lnTo>
                  <a:lnTo>
                    <a:pt x="137709" y="46093"/>
                  </a:lnTo>
                  <a:lnTo>
                    <a:pt x="139519" y="46317"/>
                  </a:lnTo>
                  <a:lnTo>
                    <a:pt x="141343" y="46476"/>
                  </a:lnTo>
                  <a:lnTo>
                    <a:pt x="143166" y="46555"/>
                  </a:lnTo>
                  <a:lnTo>
                    <a:pt x="145003" y="46568"/>
                  </a:lnTo>
                  <a:lnTo>
                    <a:pt x="146840" y="46516"/>
                  </a:lnTo>
                  <a:lnTo>
                    <a:pt x="148690" y="46370"/>
                  </a:lnTo>
                  <a:lnTo>
                    <a:pt x="150540" y="46159"/>
                  </a:lnTo>
                  <a:lnTo>
                    <a:pt x="151465" y="46013"/>
                  </a:lnTo>
                  <a:lnTo>
                    <a:pt x="152562" y="45828"/>
                  </a:lnTo>
                  <a:lnTo>
                    <a:pt x="154729" y="45353"/>
                  </a:lnTo>
                  <a:lnTo>
                    <a:pt x="156870" y="44771"/>
                  </a:lnTo>
                  <a:lnTo>
                    <a:pt x="158971" y="44084"/>
                  </a:lnTo>
                  <a:lnTo>
                    <a:pt x="161059" y="43305"/>
                  </a:lnTo>
                  <a:lnTo>
                    <a:pt x="163094" y="42446"/>
                  </a:lnTo>
                  <a:lnTo>
                    <a:pt x="165116" y="41507"/>
                  </a:lnTo>
                  <a:lnTo>
                    <a:pt x="167098" y="40503"/>
                  </a:lnTo>
                  <a:lnTo>
                    <a:pt x="168062" y="39974"/>
                  </a:lnTo>
                  <a:lnTo>
                    <a:pt x="169754" y="39023"/>
                  </a:lnTo>
                  <a:lnTo>
                    <a:pt x="172991" y="36988"/>
                  </a:lnTo>
                  <a:lnTo>
                    <a:pt x="175330" y="35323"/>
                  </a:lnTo>
                  <a:lnTo>
                    <a:pt x="176837" y="34147"/>
                  </a:lnTo>
                  <a:lnTo>
                    <a:pt x="178317" y="32918"/>
                  </a:lnTo>
                  <a:lnTo>
                    <a:pt x="179744" y="31649"/>
                  </a:lnTo>
                  <a:lnTo>
                    <a:pt x="180458" y="30975"/>
                  </a:lnTo>
                  <a:lnTo>
                    <a:pt x="181753" y="29707"/>
                  </a:lnTo>
                  <a:lnTo>
                    <a:pt x="184277" y="27077"/>
                  </a:lnTo>
                  <a:lnTo>
                    <a:pt x="186682" y="24329"/>
                  </a:lnTo>
                  <a:lnTo>
                    <a:pt x="188994" y="21501"/>
                  </a:lnTo>
                  <a:lnTo>
                    <a:pt x="191201" y="18593"/>
                  </a:lnTo>
                  <a:lnTo>
                    <a:pt x="193342" y="15620"/>
                  </a:lnTo>
                  <a:lnTo>
                    <a:pt x="196434" y="11088"/>
                  </a:lnTo>
                  <a:lnTo>
                    <a:pt x="198403" y="8035"/>
                  </a:lnTo>
                  <a:lnTo>
                    <a:pt x="200398" y="4864"/>
                  </a:lnTo>
                  <a:lnTo>
                    <a:pt x="202328" y="1639"/>
                  </a:lnTo>
                  <a:lnTo>
                    <a:pt x="20232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2904933" y="3727309"/>
              <a:ext cx="6232138" cy="1416174"/>
            </a:xfrm>
            <a:custGeom>
              <a:avLst/>
              <a:gdLst/>
              <a:ahLst/>
              <a:cxnLst/>
              <a:rect l="l" t="t" r="r" b="b"/>
              <a:pathLst>
                <a:path w="195166" h="44349" extrusionOk="0">
                  <a:moveTo>
                    <a:pt x="195166" y="0"/>
                  </a:moveTo>
                  <a:lnTo>
                    <a:pt x="193170" y="3106"/>
                  </a:lnTo>
                  <a:lnTo>
                    <a:pt x="191109" y="6172"/>
                  </a:lnTo>
                  <a:lnTo>
                    <a:pt x="189999" y="7797"/>
                  </a:lnTo>
                  <a:lnTo>
                    <a:pt x="187713" y="11021"/>
                  </a:lnTo>
                  <a:lnTo>
                    <a:pt x="185361" y="14219"/>
                  </a:lnTo>
                  <a:lnTo>
                    <a:pt x="182929" y="17351"/>
                  </a:lnTo>
                  <a:lnTo>
                    <a:pt x="180392" y="20404"/>
                  </a:lnTo>
                  <a:lnTo>
                    <a:pt x="177749" y="23364"/>
                  </a:lnTo>
                  <a:lnTo>
                    <a:pt x="174987" y="26192"/>
                  </a:lnTo>
                  <a:lnTo>
                    <a:pt x="172093" y="28901"/>
                  </a:lnTo>
                  <a:lnTo>
                    <a:pt x="170600" y="30182"/>
                  </a:lnTo>
                  <a:lnTo>
                    <a:pt x="169781" y="30856"/>
                  </a:lnTo>
                  <a:lnTo>
                    <a:pt x="168116" y="32138"/>
                  </a:lnTo>
                  <a:lnTo>
                    <a:pt x="166385" y="33354"/>
                  </a:lnTo>
                  <a:lnTo>
                    <a:pt x="164614" y="34517"/>
                  </a:lnTo>
                  <a:lnTo>
                    <a:pt x="162803" y="35613"/>
                  </a:lnTo>
                  <a:lnTo>
                    <a:pt x="160953" y="36644"/>
                  </a:lnTo>
                  <a:lnTo>
                    <a:pt x="158139" y="38085"/>
                  </a:lnTo>
                  <a:lnTo>
                    <a:pt x="156223" y="38970"/>
                  </a:lnTo>
                  <a:lnTo>
                    <a:pt x="155165" y="39432"/>
                  </a:lnTo>
                  <a:lnTo>
                    <a:pt x="153011" y="40265"/>
                  </a:lnTo>
                  <a:lnTo>
                    <a:pt x="150831" y="41005"/>
                  </a:lnTo>
                  <a:lnTo>
                    <a:pt x="148611" y="41639"/>
                  </a:lnTo>
                  <a:lnTo>
                    <a:pt x="146365" y="42155"/>
                  </a:lnTo>
                  <a:lnTo>
                    <a:pt x="144105" y="42551"/>
                  </a:lnTo>
                  <a:lnTo>
                    <a:pt x="141819" y="42842"/>
                  </a:lnTo>
                  <a:lnTo>
                    <a:pt x="139519" y="43000"/>
                  </a:lnTo>
                  <a:lnTo>
                    <a:pt x="138357" y="43040"/>
                  </a:lnTo>
                  <a:lnTo>
                    <a:pt x="137458" y="43040"/>
                  </a:lnTo>
                  <a:lnTo>
                    <a:pt x="135674" y="43000"/>
                  </a:lnTo>
                  <a:lnTo>
                    <a:pt x="133890" y="42868"/>
                  </a:lnTo>
                  <a:lnTo>
                    <a:pt x="132133" y="42683"/>
                  </a:lnTo>
                  <a:lnTo>
                    <a:pt x="130375" y="42419"/>
                  </a:lnTo>
                  <a:lnTo>
                    <a:pt x="128644" y="42089"/>
                  </a:lnTo>
                  <a:lnTo>
                    <a:pt x="126067" y="41494"/>
                  </a:lnTo>
                  <a:lnTo>
                    <a:pt x="122684" y="40490"/>
                  </a:lnTo>
                  <a:lnTo>
                    <a:pt x="119341" y="39300"/>
                  </a:lnTo>
                  <a:lnTo>
                    <a:pt x="116064" y="37952"/>
                  </a:lnTo>
                  <a:lnTo>
                    <a:pt x="112826" y="36472"/>
                  </a:lnTo>
                  <a:lnTo>
                    <a:pt x="111227" y="35693"/>
                  </a:lnTo>
                  <a:lnTo>
                    <a:pt x="108148" y="34147"/>
                  </a:lnTo>
                  <a:lnTo>
                    <a:pt x="102017" y="31002"/>
                  </a:lnTo>
                  <a:lnTo>
                    <a:pt x="97392" y="28729"/>
                  </a:lnTo>
                  <a:lnTo>
                    <a:pt x="94273" y="27288"/>
                  </a:lnTo>
                  <a:lnTo>
                    <a:pt x="91102" y="25954"/>
                  </a:lnTo>
                  <a:lnTo>
                    <a:pt x="87877" y="24725"/>
                  </a:lnTo>
                  <a:lnTo>
                    <a:pt x="86239" y="24183"/>
                  </a:lnTo>
                  <a:lnTo>
                    <a:pt x="85195" y="23839"/>
                  </a:lnTo>
                  <a:lnTo>
                    <a:pt x="83094" y="23231"/>
                  </a:lnTo>
                  <a:lnTo>
                    <a:pt x="80979" y="22676"/>
                  </a:lnTo>
                  <a:lnTo>
                    <a:pt x="78839" y="22201"/>
                  </a:lnTo>
                  <a:lnTo>
                    <a:pt x="76698" y="21778"/>
                  </a:lnTo>
                  <a:lnTo>
                    <a:pt x="74531" y="21434"/>
                  </a:lnTo>
                  <a:lnTo>
                    <a:pt x="72377" y="21144"/>
                  </a:lnTo>
                  <a:lnTo>
                    <a:pt x="70196" y="20919"/>
                  </a:lnTo>
                  <a:lnTo>
                    <a:pt x="68016" y="20760"/>
                  </a:lnTo>
                  <a:lnTo>
                    <a:pt x="65835" y="20655"/>
                  </a:lnTo>
                  <a:lnTo>
                    <a:pt x="62558" y="20615"/>
                  </a:lnTo>
                  <a:lnTo>
                    <a:pt x="58184" y="20787"/>
                  </a:lnTo>
                  <a:lnTo>
                    <a:pt x="53824" y="21196"/>
                  </a:lnTo>
                  <a:lnTo>
                    <a:pt x="51656" y="21500"/>
                  </a:lnTo>
                  <a:lnTo>
                    <a:pt x="49436" y="21844"/>
                  </a:lnTo>
                  <a:lnTo>
                    <a:pt x="45036" y="22743"/>
                  </a:lnTo>
                  <a:lnTo>
                    <a:pt x="40702" y="23866"/>
                  </a:lnTo>
                  <a:lnTo>
                    <a:pt x="36407" y="25174"/>
                  </a:lnTo>
                  <a:lnTo>
                    <a:pt x="32178" y="26667"/>
                  </a:lnTo>
                  <a:lnTo>
                    <a:pt x="28002" y="28319"/>
                  </a:lnTo>
                  <a:lnTo>
                    <a:pt x="23880" y="30116"/>
                  </a:lnTo>
                  <a:lnTo>
                    <a:pt x="19823" y="32019"/>
                  </a:lnTo>
                  <a:lnTo>
                    <a:pt x="17814" y="33010"/>
                  </a:lnTo>
                  <a:lnTo>
                    <a:pt x="16638" y="33605"/>
                  </a:lnTo>
                  <a:lnTo>
                    <a:pt x="14312" y="34847"/>
                  </a:lnTo>
                  <a:lnTo>
                    <a:pt x="12026" y="36142"/>
                  </a:lnTo>
                  <a:lnTo>
                    <a:pt x="9753" y="37503"/>
                  </a:lnTo>
                  <a:lnTo>
                    <a:pt x="7520" y="38930"/>
                  </a:lnTo>
                  <a:lnTo>
                    <a:pt x="5326" y="40410"/>
                  </a:lnTo>
                  <a:lnTo>
                    <a:pt x="3159" y="41943"/>
                  </a:lnTo>
                  <a:lnTo>
                    <a:pt x="1045" y="43529"/>
                  </a:lnTo>
                  <a:lnTo>
                    <a:pt x="1" y="44348"/>
                  </a:lnTo>
                  <a:lnTo>
                    <a:pt x="1402" y="44348"/>
                  </a:lnTo>
                  <a:lnTo>
                    <a:pt x="2551" y="43476"/>
                  </a:lnTo>
                  <a:lnTo>
                    <a:pt x="4890" y="41785"/>
                  </a:lnTo>
                  <a:lnTo>
                    <a:pt x="7269" y="40159"/>
                  </a:lnTo>
                  <a:lnTo>
                    <a:pt x="9700" y="38587"/>
                  </a:lnTo>
                  <a:lnTo>
                    <a:pt x="12158" y="37080"/>
                  </a:lnTo>
                  <a:lnTo>
                    <a:pt x="14669" y="35653"/>
                  </a:lnTo>
                  <a:lnTo>
                    <a:pt x="17206" y="34279"/>
                  </a:lnTo>
                  <a:lnTo>
                    <a:pt x="19783" y="32957"/>
                  </a:lnTo>
                  <a:lnTo>
                    <a:pt x="21078" y="32323"/>
                  </a:lnTo>
                  <a:lnTo>
                    <a:pt x="23311" y="31279"/>
                  </a:lnTo>
                  <a:lnTo>
                    <a:pt x="27817" y="29284"/>
                  </a:lnTo>
                  <a:lnTo>
                    <a:pt x="32390" y="27473"/>
                  </a:lnTo>
                  <a:lnTo>
                    <a:pt x="37041" y="25861"/>
                  </a:lnTo>
                  <a:lnTo>
                    <a:pt x="41759" y="24447"/>
                  </a:lnTo>
                  <a:lnTo>
                    <a:pt x="45327" y="23562"/>
                  </a:lnTo>
                  <a:lnTo>
                    <a:pt x="47732" y="23046"/>
                  </a:lnTo>
                  <a:lnTo>
                    <a:pt x="50150" y="22597"/>
                  </a:lnTo>
                  <a:lnTo>
                    <a:pt x="52568" y="22214"/>
                  </a:lnTo>
                  <a:lnTo>
                    <a:pt x="55013" y="21897"/>
                  </a:lnTo>
                  <a:lnTo>
                    <a:pt x="57471" y="21659"/>
                  </a:lnTo>
                  <a:lnTo>
                    <a:pt x="58700" y="21580"/>
                  </a:lnTo>
                  <a:lnTo>
                    <a:pt x="59770" y="21514"/>
                  </a:lnTo>
                  <a:lnTo>
                    <a:pt x="61898" y="21434"/>
                  </a:lnTo>
                  <a:lnTo>
                    <a:pt x="65082" y="21434"/>
                  </a:lnTo>
                  <a:lnTo>
                    <a:pt x="69298" y="21659"/>
                  </a:lnTo>
                  <a:lnTo>
                    <a:pt x="73500" y="22135"/>
                  </a:lnTo>
                  <a:lnTo>
                    <a:pt x="77649" y="22835"/>
                  </a:lnTo>
                  <a:lnTo>
                    <a:pt x="81772" y="23773"/>
                  </a:lnTo>
                  <a:lnTo>
                    <a:pt x="85842" y="24936"/>
                  </a:lnTo>
                  <a:lnTo>
                    <a:pt x="89846" y="26324"/>
                  </a:lnTo>
                  <a:lnTo>
                    <a:pt x="91815" y="27103"/>
                  </a:lnTo>
                  <a:lnTo>
                    <a:pt x="93388" y="27764"/>
                  </a:lnTo>
                  <a:lnTo>
                    <a:pt x="96480" y="29152"/>
                  </a:lnTo>
                  <a:lnTo>
                    <a:pt x="101052" y="31398"/>
                  </a:lnTo>
                  <a:lnTo>
                    <a:pt x="107078" y="34517"/>
                  </a:lnTo>
                  <a:lnTo>
                    <a:pt x="111624" y="36816"/>
                  </a:lnTo>
                  <a:lnTo>
                    <a:pt x="114703" y="38270"/>
                  </a:lnTo>
                  <a:lnTo>
                    <a:pt x="116249" y="38957"/>
                  </a:lnTo>
                  <a:lnTo>
                    <a:pt x="117953" y="39684"/>
                  </a:lnTo>
                  <a:lnTo>
                    <a:pt x="121416" y="40965"/>
                  </a:lnTo>
                  <a:lnTo>
                    <a:pt x="124944" y="42036"/>
                  </a:lnTo>
                  <a:lnTo>
                    <a:pt x="127613" y="42683"/>
                  </a:lnTo>
                  <a:lnTo>
                    <a:pt x="129410" y="43040"/>
                  </a:lnTo>
                  <a:lnTo>
                    <a:pt x="131208" y="43331"/>
                  </a:lnTo>
                  <a:lnTo>
                    <a:pt x="133018" y="43569"/>
                  </a:lnTo>
                  <a:lnTo>
                    <a:pt x="134842" y="43727"/>
                  </a:lnTo>
                  <a:lnTo>
                    <a:pt x="136665" y="43806"/>
                  </a:lnTo>
                  <a:lnTo>
                    <a:pt x="138502" y="43820"/>
                  </a:lnTo>
                  <a:lnTo>
                    <a:pt x="140339" y="43767"/>
                  </a:lnTo>
                  <a:lnTo>
                    <a:pt x="142189" y="43621"/>
                  </a:lnTo>
                  <a:lnTo>
                    <a:pt x="144039" y="43410"/>
                  </a:lnTo>
                  <a:lnTo>
                    <a:pt x="144964" y="43265"/>
                  </a:lnTo>
                  <a:lnTo>
                    <a:pt x="145968" y="43093"/>
                  </a:lnTo>
                  <a:lnTo>
                    <a:pt x="147990" y="42670"/>
                  </a:lnTo>
                  <a:lnTo>
                    <a:pt x="149985" y="42155"/>
                  </a:lnTo>
                  <a:lnTo>
                    <a:pt x="151967" y="41547"/>
                  </a:lnTo>
                  <a:lnTo>
                    <a:pt x="153923" y="40873"/>
                  </a:lnTo>
                  <a:lnTo>
                    <a:pt x="155866" y="40106"/>
                  </a:lnTo>
                  <a:lnTo>
                    <a:pt x="157769" y="39261"/>
                  </a:lnTo>
                  <a:lnTo>
                    <a:pt x="159645" y="38362"/>
                  </a:lnTo>
                  <a:lnTo>
                    <a:pt x="161495" y="37371"/>
                  </a:lnTo>
                  <a:lnTo>
                    <a:pt x="163306" y="36327"/>
                  </a:lnTo>
                  <a:lnTo>
                    <a:pt x="165076" y="35230"/>
                  </a:lnTo>
                  <a:lnTo>
                    <a:pt x="166821" y="34067"/>
                  </a:lnTo>
                  <a:lnTo>
                    <a:pt x="168499" y="32852"/>
                  </a:lnTo>
                  <a:lnTo>
                    <a:pt x="170151" y="31583"/>
                  </a:lnTo>
                  <a:lnTo>
                    <a:pt x="171750" y="30275"/>
                  </a:lnTo>
                  <a:lnTo>
                    <a:pt x="173282" y="28927"/>
                  </a:lnTo>
                  <a:lnTo>
                    <a:pt x="174036" y="28227"/>
                  </a:lnTo>
                  <a:lnTo>
                    <a:pt x="175370" y="26958"/>
                  </a:lnTo>
                  <a:lnTo>
                    <a:pt x="177960" y="24315"/>
                  </a:lnTo>
                  <a:lnTo>
                    <a:pt x="180458" y="21566"/>
                  </a:lnTo>
                  <a:lnTo>
                    <a:pt x="182850" y="18739"/>
                  </a:lnTo>
                  <a:lnTo>
                    <a:pt x="185162" y="15831"/>
                  </a:lnTo>
                  <a:lnTo>
                    <a:pt x="187396" y="12858"/>
                  </a:lnTo>
                  <a:lnTo>
                    <a:pt x="190633" y="8339"/>
                  </a:lnTo>
                  <a:lnTo>
                    <a:pt x="192708" y="5286"/>
                  </a:lnTo>
                  <a:lnTo>
                    <a:pt x="193950" y="3423"/>
                  </a:lnTo>
                  <a:lnTo>
                    <a:pt x="195166" y="1547"/>
                  </a:lnTo>
                  <a:lnTo>
                    <a:pt x="1951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3208775" y="4557758"/>
              <a:ext cx="3357639" cy="585738"/>
            </a:xfrm>
            <a:custGeom>
              <a:avLst/>
              <a:gdLst/>
              <a:ahLst/>
              <a:cxnLst/>
              <a:rect l="l" t="t" r="r" b="b"/>
              <a:pathLst>
                <a:path w="105148" h="18343" extrusionOk="0">
                  <a:moveTo>
                    <a:pt x="53109" y="1"/>
                  </a:moveTo>
                  <a:lnTo>
                    <a:pt x="51325" y="14"/>
                  </a:lnTo>
                  <a:lnTo>
                    <a:pt x="47784" y="199"/>
                  </a:lnTo>
                  <a:lnTo>
                    <a:pt x="44269" y="542"/>
                  </a:lnTo>
                  <a:lnTo>
                    <a:pt x="40780" y="1058"/>
                  </a:lnTo>
                  <a:lnTo>
                    <a:pt x="37305" y="1705"/>
                  </a:lnTo>
                  <a:lnTo>
                    <a:pt x="33882" y="2511"/>
                  </a:lnTo>
                  <a:lnTo>
                    <a:pt x="30473" y="3436"/>
                  </a:lnTo>
                  <a:lnTo>
                    <a:pt x="27116" y="4507"/>
                  </a:lnTo>
                  <a:lnTo>
                    <a:pt x="23786" y="5683"/>
                  </a:lnTo>
                  <a:lnTo>
                    <a:pt x="20496" y="6978"/>
                  </a:lnTo>
                  <a:lnTo>
                    <a:pt x="17245" y="8379"/>
                  </a:lnTo>
                  <a:lnTo>
                    <a:pt x="14034" y="9885"/>
                  </a:lnTo>
                  <a:lnTo>
                    <a:pt x="10876" y="11484"/>
                  </a:lnTo>
                  <a:lnTo>
                    <a:pt x="7757" y="13162"/>
                  </a:lnTo>
                  <a:lnTo>
                    <a:pt x="4691" y="14933"/>
                  </a:lnTo>
                  <a:lnTo>
                    <a:pt x="1679" y="16756"/>
                  </a:lnTo>
                  <a:lnTo>
                    <a:pt x="199" y="17708"/>
                  </a:lnTo>
                  <a:lnTo>
                    <a:pt x="106" y="17774"/>
                  </a:lnTo>
                  <a:lnTo>
                    <a:pt x="14" y="17933"/>
                  </a:lnTo>
                  <a:lnTo>
                    <a:pt x="0" y="18104"/>
                  </a:lnTo>
                  <a:lnTo>
                    <a:pt x="66" y="18276"/>
                  </a:lnTo>
                  <a:lnTo>
                    <a:pt x="106" y="18342"/>
                  </a:lnTo>
                  <a:lnTo>
                    <a:pt x="727" y="18342"/>
                  </a:lnTo>
                  <a:lnTo>
                    <a:pt x="2815" y="17021"/>
                  </a:lnTo>
                  <a:lnTo>
                    <a:pt x="7044" y="14510"/>
                  </a:lnTo>
                  <a:lnTo>
                    <a:pt x="11378" y="12145"/>
                  </a:lnTo>
                  <a:lnTo>
                    <a:pt x="15778" y="9951"/>
                  </a:lnTo>
                  <a:lnTo>
                    <a:pt x="20285" y="7956"/>
                  </a:lnTo>
                  <a:lnTo>
                    <a:pt x="24857" y="6158"/>
                  </a:lnTo>
                  <a:lnTo>
                    <a:pt x="28359" y="4969"/>
                  </a:lnTo>
                  <a:lnTo>
                    <a:pt x="30711" y="4242"/>
                  </a:lnTo>
                  <a:lnTo>
                    <a:pt x="33076" y="3568"/>
                  </a:lnTo>
                  <a:lnTo>
                    <a:pt x="35468" y="2974"/>
                  </a:lnTo>
                  <a:lnTo>
                    <a:pt x="36684" y="2696"/>
                  </a:lnTo>
                  <a:lnTo>
                    <a:pt x="37900" y="2432"/>
                  </a:lnTo>
                  <a:lnTo>
                    <a:pt x="40371" y="1956"/>
                  </a:lnTo>
                  <a:lnTo>
                    <a:pt x="42855" y="1573"/>
                  </a:lnTo>
                  <a:lnTo>
                    <a:pt x="45352" y="1256"/>
                  </a:lnTo>
                  <a:lnTo>
                    <a:pt x="47850" y="1031"/>
                  </a:lnTo>
                  <a:lnTo>
                    <a:pt x="50361" y="873"/>
                  </a:lnTo>
                  <a:lnTo>
                    <a:pt x="52885" y="820"/>
                  </a:lnTo>
                  <a:lnTo>
                    <a:pt x="55395" y="833"/>
                  </a:lnTo>
                  <a:lnTo>
                    <a:pt x="57906" y="952"/>
                  </a:lnTo>
                  <a:lnTo>
                    <a:pt x="60404" y="1150"/>
                  </a:lnTo>
                  <a:lnTo>
                    <a:pt x="62901" y="1441"/>
                  </a:lnTo>
                  <a:lnTo>
                    <a:pt x="65386" y="1811"/>
                  </a:lnTo>
                  <a:lnTo>
                    <a:pt x="67844" y="2287"/>
                  </a:lnTo>
                  <a:lnTo>
                    <a:pt x="70288" y="2855"/>
                  </a:lnTo>
                  <a:lnTo>
                    <a:pt x="72720" y="3529"/>
                  </a:lnTo>
                  <a:lnTo>
                    <a:pt x="75111" y="4295"/>
                  </a:lnTo>
                  <a:lnTo>
                    <a:pt x="76301" y="4718"/>
                  </a:lnTo>
                  <a:lnTo>
                    <a:pt x="78045" y="5379"/>
                  </a:lnTo>
                  <a:lnTo>
                    <a:pt x="81468" y="6859"/>
                  </a:lnTo>
                  <a:lnTo>
                    <a:pt x="84851" y="8511"/>
                  </a:lnTo>
                  <a:lnTo>
                    <a:pt x="88181" y="10281"/>
                  </a:lnTo>
                  <a:lnTo>
                    <a:pt x="93149" y="13043"/>
                  </a:lnTo>
                  <a:lnTo>
                    <a:pt x="98118" y="15792"/>
                  </a:lnTo>
                  <a:lnTo>
                    <a:pt x="101461" y="17523"/>
                  </a:lnTo>
                  <a:lnTo>
                    <a:pt x="103153" y="18342"/>
                  </a:lnTo>
                  <a:lnTo>
                    <a:pt x="105148" y="18342"/>
                  </a:lnTo>
                  <a:lnTo>
                    <a:pt x="103060" y="17391"/>
                  </a:lnTo>
                  <a:lnTo>
                    <a:pt x="98937" y="15290"/>
                  </a:lnTo>
                  <a:lnTo>
                    <a:pt x="92872" y="11946"/>
                  </a:lnTo>
                  <a:lnTo>
                    <a:pt x="88881" y="9740"/>
                  </a:lnTo>
                  <a:lnTo>
                    <a:pt x="86886" y="8669"/>
                  </a:lnTo>
                  <a:lnTo>
                    <a:pt x="82868" y="6634"/>
                  </a:lnTo>
                  <a:lnTo>
                    <a:pt x="79789" y="5247"/>
                  </a:lnTo>
                  <a:lnTo>
                    <a:pt x="77715" y="4388"/>
                  </a:lnTo>
                  <a:lnTo>
                    <a:pt x="75600" y="3608"/>
                  </a:lnTo>
                  <a:lnTo>
                    <a:pt x="73460" y="2881"/>
                  </a:lnTo>
                  <a:lnTo>
                    <a:pt x="72389" y="2564"/>
                  </a:lnTo>
                  <a:lnTo>
                    <a:pt x="71213" y="2234"/>
                  </a:lnTo>
                  <a:lnTo>
                    <a:pt x="68848" y="1639"/>
                  </a:lnTo>
                  <a:lnTo>
                    <a:pt x="66456" y="1150"/>
                  </a:lnTo>
                  <a:lnTo>
                    <a:pt x="64051" y="754"/>
                  </a:lnTo>
                  <a:lnTo>
                    <a:pt x="61633" y="437"/>
                  </a:lnTo>
                  <a:lnTo>
                    <a:pt x="59201" y="212"/>
                  </a:lnTo>
                  <a:lnTo>
                    <a:pt x="56770" y="67"/>
                  </a:lnTo>
                  <a:lnTo>
                    <a:pt x="543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3454371" y="4705032"/>
              <a:ext cx="2811210" cy="438465"/>
            </a:xfrm>
            <a:custGeom>
              <a:avLst/>
              <a:gdLst/>
              <a:ahLst/>
              <a:cxnLst/>
              <a:rect l="l" t="t" r="r" b="b"/>
              <a:pathLst>
                <a:path w="88036" h="13731" extrusionOk="0">
                  <a:moveTo>
                    <a:pt x="46026" y="0"/>
                  </a:moveTo>
                  <a:lnTo>
                    <a:pt x="44811" y="14"/>
                  </a:lnTo>
                  <a:lnTo>
                    <a:pt x="43317" y="53"/>
                  </a:lnTo>
                  <a:lnTo>
                    <a:pt x="40344" y="225"/>
                  </a:lnTo>
                  <a:lnTo>
                    <a:pt x="37397" y="516"/>
                  </a:lnTo>
                  <a:lnTo>
                    <a:pt x="34477" y="912"/>
                  </a:lnTo>
                  <a:lnTo>
                    <a:pt x="31570" y="1428"/>
                  </a:lnTo>
                  <a:lnTo>
                    <a:pt x="28676" y="2035"/>
                  </a:lnTo>
                  <a:lnTo>
                    <a:pt x="25808" y="2762"/>
                  </a:lnTo>
                  <a:lnTo>
                    <a:pt x="22980" y="3568"/>
                  </a:lnTo>
                  <a:lnTo>
                    <a:pt x="20165" y="4467"/>
                  </a:lnTo>
                  <a:lnTo>
                    <a:pt x="17377" y="5458"/>
                  </a:lnTo>
                  <a:lnTo>
                    <a:pt x="14615" y="6542"/>
                  </a:lnTo>
                  <a:lnTo>
                    <a:pt x="11880" y="7691"/>
                  </a:lnTo>
                  <a:lnTo>
                    <a:pt x="9184" y="8920"/>
                  </a:lnTo>
                  <a:lnTo>
                    <a:pt x="6515" y="10215"/>
                  </a:lnTo>
                  <a:lnTo>
                    <a:pt x="3885" y="11576"/>
                  </a:lnTo>
                  <a:lnTo>
                    <a:pt x="1282" y="13003"/>
                  </a:lnTo>
                  <a:lnTo>
                    <a:pt x="0" y="13730"/>
                  </a:lnTo>
                  <a:lnTo>
                    <a:pt x="1665" y="13730"/>
                  </a:lnTo>
                  <a:lnTo>
                    <a:pt x="3330" y="12805"/>
                  </a:lnTo>
                  <a:lnTo>
                    <a:pt x="6700" y="11048"/>
                  </a:lnTo>
                  <a:lnTo>
                    <a:pt x="10122" y="9396"/>
                  </a:lnTo>
                  <a:lnTo>
                    <a:pt x="13598" y="7850"/>
                  </a:lnTo>
                  <a:lnTo>
                    <a:pt x="17126" y="6449"/>
                  </a:lnTo>
                  <a:lnTo>
                    <a:pt x="20694" y="5167"/>
                  </a:lnTo>
                  <a:lnTo>
                    <a:pt x="24328" y="4031"/>
                  </a:lnTo>
                  <a:lnTo>
                    <a:pt x="28002" y="3053"/>
                  </a:lnTo>
                  <a:lnTo>
                    <a:pt x="29865" y="2630"/>
                  </a:lnTo>
                  <a:lnTo>
                    <a:pt x="31094" y="2366"/>
                  </a:lnTo>
                  <a:lnTo>
                    <a:pt x="33578" y="1890"/>
                  </a:lnTo>
                  <a:lnTo>
                    <a:pt x="36076" y="1507"/>
                  </a:lnTo>
                  <a:lnTo>
                    <a:pt x="38586" y="1216"/>
                  </a:lnTo>
                  <a:lnTo>
                    <a:pt x="41110" y="991"/>
                  </a:lnTo>
                  <a:lnTo>
                    <a:pt x="43634" y="873"/>
                  </a:lnTo>
                  <a:lnTo>
                    <a:pt x="46158" y="820"/>
                  </a:lnTo>
                  <a:lnTo>
                    <a:pt x="48682" y="873"/>
                  </a:lnTo>
                  <a:lnTo>
                    <a:pt x="51206" y="1018"/>
                  </a:lnTo>
                  <a:lnTo>
                    <a:pt x="53717" y="1243"/>
                  </a:lnTo>
                  <a:lnTo>
                    <a:pt x="56215" y="1573"/>
                  </a:lnTo>
                  <a:lnTo>
                    <a:pt x="58712" y="1996"/>
                  </a:lnTo>
                  <a:lnTo>
                    <a:pt x="61170" y="2511"/>
                  </a:lnTo>
                  <a:lnTo>
                    <a:pt x="63628" y="3132"/>
                  </a:lnTo>
                  <a:lnTo>
                    <a:pt x="66046" y="3859"/>
                  </a:lnTo>
                  <a:lnTo>
                    <a:pt x="68438" y="4678"/>
                  </a:lnTo>
                  <a:lnTo>
                    <a:pt x="69627" y="5141"/>
                  </a:lnTo>
                  <a:lnTo>
                    <a:pt x="70698" y="5564"/>
                  </a:lnTo>
                  <a:lnTo>
                    <a:pt x="72838" y="6502"/>
                  </a:lnTo>
                  <a:lnTo>
                    <a:pt x="76010" y="8022"/>
                  </a:lnTo>
                  <a:lnTo>
                    <a:pt x="82234" y="11391"/>
                  </a:lnTo>
                  <a:lnTo>
                    <a:pt x="86357" y="13730"/>
                  </a:lnTo>
                  <a:lnTo>
                    <a:pt x="88035" y="13730"/>
                  </a:lnTo>
                  <a:lnTo>
                    <a:pt x="84375" y="11656"/>
                  </a:lnTo>
                  <a:lnTo>
                    <a:pt x="80741" y="9621"/>
                  </a:lnTo>
                  <a:lnTo>
                    <a:pt x="78759" y="8537"/>
                  </a:lnTo>
                  <a:lnTo>
                    <a:pt x="74728" y="6502"/>
                  </a:lnTo>
                  <a:lnTo>
                    <a:pt x="71649" y="5114"/>
                  </a:lnTo>
                  <a:lnTo>
                    <a:pt x="69574" y="4255"/>
                  </a:lnTo>
                  <a:lnTo>
                    <a:pt x="67460" y="3463"/>
                  </a:lnTo>
                  <a:lnTo>
                    <a:pt x="65306" y="2762"/>
                  </a:lnTo>
                  <a:lnTo>
                    <a:pt x="64223" y="2432"/>
                  </a:lnTo>
                  <a:lnTo>
                    <a:pt x="63046" y="2101"/>
                  </a:lnTo>
                  <a:lnTo>
                    <a:pt x="60655" y="1533"/>
                  </a:lnTo>
                  <a:lnTo>
                    <a:pt x="58250" y="1044"/>
                  </a:lnTo>
                  <a:lnTo>
                    <a:pt x="55818" y="661"/>
                  </a:lnTo>
                  <a:lnTo>
                    <a:pt x="53387" y="370"/>
                  </a:lnTo>
                  <a:lnTo>
                    <a:pt x="50942" y="159"/>
                  </a:lnTo>
                  <a:lnTo>
                    <a:pt x="48484" y="40"/>
                  </a:lnTo>
                  <a:lnTo>
                    <a:pt x="4602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3757766" y="4863260"/>
              <a:ext cx="2225089" cy="280240"/>
            </a:xfrm>
            <a:custGeom>
              <a:avLst/>
              <a:gdLst/>
              <a:ahLst/>
              <a:cxnLst/>
              <a:rect l="l" t="t" r="r" b="b"/>
              <a:pathLst>
                <a:path w="69681" h="8776" extrusionOk="0">
                  <a:moveTo>
                    <a:pt x="36525" y="1"/>
                  </a:moveTo>
                  <a:lnTo>
                    <a:pt x="35310" y="14"/>
                  </a:lnTo>
                  <a:lnTo>
                    <a:pt x="34147" y="40"/>
                  </a:lnTo>
                  <a:lnTo>
                    <a:pt x="31847" y="159"/>
                  </a:lnTo>
                  <a:lnTo>
                    <a:pt x="29561" y="331"/>
                  </a:lnTo>
                  <a:lnTo>
                    <a:pt x="27288" y="582"/>
                  </a:lnTo>
                  <a:lnTo>
                    <a:pt x="25015" y="913"/>
                  </a:lnTo>
                  <a:lnTo>
                    <a:pt x="22769" y="1296"/>
                  </a:lnTo>
                  <a:lnTo>
                    <a:pt x="19412" y="1983"/>
                  </a:lnTo>
                  <a:lnTo>
                    <a:pt x="14986" y="3119"/>
                  </a:lnTo>
                  <a:lnTo>
                    <a:pt x="10612" y="4481"/>
                  </a:lnTo>
                  <a:lnTo>
                    <a:pt x="6317" y="6053"/>
                  </a:lnTo>
                  <a:lnTo>
                    <a:pt x="2075" y="7824"/>
                  </a:lnTo>
                  <a:lnTo>
                    <a:pt x="0" y="8775"/>
                  </a:lnTo>
                  <a:lnTo>
                    <a:pt x="1983" y="8775"/>
                  </a:lnTo>
                  <a:lnTo>
                    <a:pt x="4203" y="7811"/>
                  </a:lnTo>
                  <a:lnTo>
                    <a:pt x="8722" y="6027"/>
                  </a:lnTo>
                  <a:lnTo>
                    <a:pt x="12158" y="4851"/>
                  </a:lnTo>
                  <a:lnTo>
                    <a:pt x="14470" y="4137"/>
                  </a:lnTo>
                  <a:lnTo>
                    <a:pt x="16809" y="3489"/>
                  </a:lnTo>
                  <a:lnTo>
                    <a:pt x="19175" y="2895"/>
                  </a:lnTo>
                  <a:lnTo>
                    <a:pt x="20364" y="2630"/>
                  </a:lnTo>
                  <a:lnTo>
                    <a:pt x="21593" y="2366"/>
                  </a:lnTo>
                  <a:lnTo>
                    <a:pt x="24077" y="1890"/>
                  </a:lnTo>
                  <a:lnTo>
                    <a:pt x="26575" y="1507"/>
                  </a:lnTo>
                  <a:lnTo>
                    <a:pt x="29085" y="1217"/>
                  </a:lnTo>
                  <a:lnTo>
                    <a:pt x="31609" y="992"/>
                  </a:lnTo>
                  <a:lnTo>
                    <a:pt x="34133" y="873"/>
                  </a:lnTo>
                  <a:lnTo>
                    <a:pt x="36657" y="820"/>
                  </a:lnTo>
                  <a:lnTo>
                    <a:pt x="39181" y="873"/>
                  </a:lnTo>
                  <a:lnTo>
                    <a:pt x="41705" y="1018"/>
                  </a:lnTo>
                  <a:lnTo>
                    <a:pt x="44216" y="1243"/>
                  </a:lnTo>
                  <a:lnTo>
                    <a:pt x="46714" y="1573"/>
                  </a:lnTo>
                  <a:lnTo>
                    <a:pt x="49211" y="1996"/>
                  </a:lnTo>
                  <a:lnTo>
                    <a:pt x="51669" y="2512"/>
                  </a:lnTo>
                  <a:lnTo>
                    <a:pt x="54127" y="3133"/>
                  </a:lnTo>
                  <a:lnTo>
                    <a:pt x="56545" y="3859"/>
                  </a:lnTo>
                  <a:lnTo>
                    <a:pt x="58937" y="4679"/>
                  </a:lnTo>
                  <a:lnTo>
                    <a:pt x="60126" y="5128"/>
                  </a:lnTo>
                  <a:lnTo>
                    <a:pt x="61117" y="5538"/>
                  </a:lnTo>
                  <a:lnTo>
                    <a:pt x="63086" y="6383"/>
                  </a:lnTo>
                  <a:lnTo>
                    <a:pt x="66020" y="7784"/>
                  </a:lnTo>
                  <a:lnTo>
                    <a:pt x="67949" y="8775"/>
                  </a:lnTo>
                  <a:lnTo>
                    <a:pt x="69680" y="8775"/>
                  </a:lnTo>
                  <a:lnTo>
                    <a:pt x="67883" y="7824"/>
                  </a:lnTo>
                  <a:lnTo>
                    <a:pt x="64223" y="6027"/>
                  </a:lnTo>
                  <a:lnTo>
                    <a:pt x="60496" y="4414"/>
                  </a:lnTo>
                  <a:lnTo>
                    <a:pt x="57642" y="3357"/>
                  </a:lnTo>
                  <a:lnTo>
                    <a:pt x="55699" y="2723"/>
                  </a:lnTo>
                  <a:lnTo>
                    <a:pt x="54722" y="2432"/>
                  </a:lnTo>
                  <a:lnTo>
                    <a:pt x="53545" y="2102"/>
                  </a:lnTo>
                  <a:lnTo>
                    <a:pt x="51154" y="1534"/>
                  </a:lnTo>
                  <a:lnTo>
                    <a:pt x="48749" y="1045"/>
                  </a:lnTo>
                  <a:lnTo>
                    <a:pt x="46317" y="662"/>
                  </a:lnTo>
                  <a:lnTo>
                    <a:pt x="43886" y="371"/>
                  </a:lnTo>
                  <a:lnTo>
                    <a:pt x="41441" y="159"/>
                  </a:lnTo>
                  <a:lnTo>
                    <a:pt x="38983" y="40"/>
                  </a:lnTo>
                  <a:lnTo>
                    <a:pt x="365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4130359" y="5014750"/>
              <a:ext cx="1517017" cy="128752"/>
            </a:xfrm>
            <a:custGeom>
              <a:avLst/>
              <a:gdLst/>
              <a:ahLst/>
              <a:cxnLst/>
              <a:rect l="l" t="t" r="r" b="b"/>
              <a:pathLst>
                <a:path w="47507" h="4032" extrusionOk="0">
                  <a:moveTo>
                    <a:pt x="24527" y="1"/>
                  </a:moveTo>
                  <a:lnTo>
                    <a:pt x="23311" y="14"/>
                  </a:lnTo>
                  <a:lnTo>
                    <a:pt x="21805" y="40"/>
                  </a:lnTo>
                  <a:lnTo>
                    <a:pt x="18831" y="212"/>
                  </a:lnTo>
                  <a:lnTo>
                    <a:pt x="15871" y="503"/>
                  </a:lnTo>
                  <a:lnTo>
                    <a:pt x="12938" y="913"/>
                  </a:lnTo>
                  <a:lnTo>
                    <a:pt x="10017" y="1428"/>
                  </a:lnTo>
                  <a:lnTo>
                    <a:pt x="7123" y="2049"/>
                  </a:lnTo>
                  <a:lnTo>
                    <a:pt x="4256" y="2763"/>
                  </a:lnTo>
                  <a:lnTo>
                    <a:pt x="1402" y="3582"/>
                  </a:lnTo>
                  <a:lnTo>
                    <a:pt x="1" y="4031"/>
                  </a:lnTo>
                  <a:lnTo>
                    <a:pt x="2829" y="4031"/>
                  </a:lnTo>
                  <a:lnTo>
                    <a:pt x="4203" y="3648"/>
                  </a:lnTo>
                  <a:lnTo>
                    <a:pt x="6965" y="2934"/>
                  </a:lnTo>
                  <a:lnTo>
                    <a:pt x="8366" y="2617"/>
                  </a:lnTo>
                  <a:lnTo>
                    <a:pt x="9502" y="2366"/>
                  </a:lnTo>
                  <a:lnTo>
                    <a:pt x="11775" y="1943"/>
                  </a:lnTo>
                  <a:lnTo>
                    <a:pt x="14074" y="1573"/>
                  </a:lnTo>
                  <a:lnTo>
                    <a:pt x="16387" y="1283"/>
                  </a:lnTo>
                  <a:lnTo>
                    <a:pt x="18699" y="1058"/>
                  </a:lnTo>
                  <a:lnTo>
                    <a:pt x="21025" y="899"/>
                  </a:lnTo>
                  <a:lnTo>
                    <a:pt x="23351" y="833"/>
                  </a:lnTo>
                  <a:lnTo>
                    <a:pt x="25677" y="833"/>
                  </a:lnTo>
                  <a:lnTo>
                    <a:pt x="28002" y="899"/>
                  </a:lnTo>
                  <a:lnTo>
                    <a:pt x="30315" y="1058"/>
                  </a:lnTo>
                  <a:lnTo>
                    <a:pt x="32627" y="1283"/>
                  </a:lnTo>
                  <a:lnTo>
                    <a:pt x="34927" y="1600"/>
                  </a:lnTo>
                  <a:lnTo>
                    <a:pt x="37226" y="1996"/>
                  </a:lnTo>
                  <a:lnTo>
                    <a:pt x="39499" y="2472"/>
                  </a:lnTo>
                  <a:lnTo>
                    <a:pt x="41745" y="3027"/>
                  </a:lnTo>
                  <a:lnTo>
                    <a:pt x="43979" y="3674"/>
                  </a:lnTo>
                  <a:lnTo>
                    <a:pt x="45089" y="4031"/>
                  </a:lnTo>
                  <a:lnTo>
                    <a:pt x="47507" y="4031"/>
                  </a:lnTo>
                  <a:lnTo>
                    <a:pt x="46331" y="3595"/>
                  </a:lnTo>
                  <a:lnTo>
                    <a:pt x="43939" y="2789"/>
                  </a:lnTo>
                  <a:lnTo>
                    <a:pt x="42723" y="2432"/>
                  </a:lnTo>
                  <a:lnTo>
                    <a:pt x="41547" y="2102"/>
                  </a:lnTo>
                  <a:lnTo>
                    <a:pt x="39155" y="1520"/>
                  </a:lnTo>
                  <a:lnTo>
                    <a:pt x="36750" y="1045"/>
                  </a:lnTo>
                  <a:lnTo>
                    <a:pt x="34319" y="662"/>
                  </a:lnTo>
                  <a:lnTo>
                    <a:pt x="31887" y="358"/>
                  </a:lnTo>
                  <a:lnTo>
                    <a:pt x="29443" y="159"/>
                  </a:lnTo>
                  <a:lnTo>
                    <a:pt x="26985" y="40"/>
                  </a:lnTo>
                  <a:lnTo>
                    <a:pt x="2452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8042939" y="4042104"/>
              <a:ext cx="1094199" cy="1101384"/>
            </a:xfrm>
            <a:custGeom>
              <a:avLst/>
              <a:gdLst/>
              <a:ahLst/>
              <a:cxnLst/>
              <a:rect l="l" t="t" r="r" b="b"/>
              <a:pathLst>
                <a:path w="34266" h="34491" extrusionOk="0">
                  <a:moveTo>
                    <a:pt x="34266" y="0"/>
                  </a:moveTo>
                  <a:lnTo>
                    <a:pt x="32561" y="2564"/>
                  </a:lnTo>
                  <a:lnTo>
                    <a:pt x="29046" y="7678"/>
                  </a:lnTo>
                  <a:lnTo>
                    <a:pt x="26284" y="11444"/>
                  </a:lnTo>
                  <a:lnTo>
                    <a:pt x="24381" y="13902"/>
                  </a:lnTo>
                  <a:lnTo>
                    <a:pt x="22425" y="16307"/>
                  </a:lnTo>
                  <a:lnTo>
                    <a:pt x="20404" y="18646"/>
                  </a:lnTo>
                  <a:lnTo>
                    <a:pt x="18303" y="20919"/>
                  </a:lnTo>
                  <a:lnTo>
                    <a:pt x="16149" y="23099"/>
                  </a:lnTo>
                  <a:lnTo>
                    <a:pt x="13902" y="25187"/>
                  </a:lnTo>
                  <a:lnTo>
                    <a:pt x="11590" y="27169"/>
                  </a:lnTo>
                  <a:lnTo>
                    <a:pt x="9171" y="29033"/>
                  </a:lnTo>
                  <a:lnTo>
                    <a:pt x="6674" y="30777"/>
                  </a:lnTo>
                  <a:lnTo>
                    <a:pt x="4084" y="32376"/>
                  </a:lnTo>
                  <a:lnTo>
                    <a:pt x="1388" y="33830"/>
                  </a:lnTo>
                  <a:lnTo>
                    <a:pt x="0" y="34490"/>
                  </a:lnTo>
                  <a:lnTo>
                    <a:pt x="1890" y="34490"/>
                  </a:lnTo>
                  <a:lnTo>
                    <a:pt x="3185" y="33816"/>
                  </a:lnTo>
                  <a:lnTo>
                    <a:pt x="5696" y="32376"/>
                  </a:lnTo>
                  <a:lnTo>
                    <a:pt x="8114" y="30790"/>
                  </a:lnTo>
                  <a:lnTo>
                    <a:pt x="10453" y="29099"/>
                  </a:lnTo>
                  <a:lnTo>
                    <a:pt x="12713" y="27288"/>
                  </a:lnTo>
                  <a:lnTo>
                    <a:pt x="14893" y="25385"/>
                  </a:lnTo>
                  <a:lnTo>
                    <a:pt x="17008" y="23390"/>
                  </a:lnTo>
                  <a:lnTo>
                    <a:pt x="19056" y="21315"/>
                  </a:lnTo>
                  <a:lnTo>
                    <a:pt x="21038" y="19148"/>
                  </a:lnTo>
                  <a:lnTo>
                    <a:pt x="22954" y="16928"/>
                  </a:lnTo>
                  <a:lnTo>
                    <a:pt x="24817" y="14655"/>
                  </a:lnTo>
                  <a:lnTo>
                    <a:pt x="26641" y="12330"/>
                  </a:lnTo>
                  <a:lnTo>
                    <a:pt x="29271" y="8775"/>
                  </a:lnTo>
                  <a:lnTo>
                    <a:pt x="32640" y="3938"/>
                  </a:lnTo>
                  <a:lnTo>
                    <a:pt x="34266" y="1494"/>
                  </a:lnTo>
                  <a:lnTo>
                    <a:pt x="342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8346749" y="4329469"/>
              <a:ext cx="790393" cy="814023"/>
            </a:xfrm>
            <a:custGeom>
              <a:avLst/>
              <a:gdLst/>
              <a:ahLst/>
              <a:cxnLst/>
              <a:rect l="l" t="t" r="r" b="b"/>
              <a:pathLst>
                <a:path w="24752" h="25492" extrusionOk="0">
                  <a:moveTo>
                    <a:pt x="24752" y="1"/>
                  </a:moveTo>
                  <a:lnTo>
                    <a:pt x="23496" y="1851"/>
                  </a:lnTo>
                  <a:lnTo>
                    <a:pt x="20853" y="5445"/>
                  </a:lnTo>
                  <a:lnTo>
                    <a:pt x="18052" y="8920"/>
                  </a:lnTo>
                  <a:lnTo>
                    <a:pt x="15092" y="12264"/>
                  </a:lnTo>
                  <a:lnTo>
                    <a:pt x="11986" y="15475"/>
                  </a:lnTo>
                  <a:lnTo>
                    <a:pt x="8736" y="18527"/>
                  </a:lnTo>
                  <a:lnTo>
                    <a:pt x="5340" y="21434"/>
                  </a:lnTo>
                  <a:lnTo>
                    <a:pt x="1811" y="24183"/>
                  </a:lnTo>
                  <a:lnTo>
                    <a:pt x="1" y="25491"/>
                  </a:lnTo>
                  <a:lnTo>
                    <a:pt x="1415" y="25491"/>
                  </a:lnTo>
                  <a:lnTo>
                    <a:pt x="3106" y="24249"/>
                  </a:lnTo>
                  <a:lnTo>
                    <a:pt x="6397" y="21619"/>
                  </a:lnTo>
                  <a:lnTo>
                    <a:pt x="9581" y="18871"/>
                  </a:lnTo>
                  <a:lnTo>
                    <a:pt x="12634" y="15977"/>
                  </a:lnTo>
                  <a:lnTo>
                    <a:pt x="15568" y="12964"/>
                  </a:lnTo>
                  <a:lnTo>
                    <a:pt x="18369" y="9832"/>
                  </a:lnTo>
                  <a:lnTo>
                    <a:pt x="21025" y="6568"/>
                  </a:lnTo>
                  <a:lnTo>
                    <a:pt x="23549" y="3212"/>
                  </a:lnTo>
                  <a:lnTo>
                    <a:pt x="24752" y="1481"/>
                  </a:lnTo>
                  <a:lnTo>
                    <a:pt x="2475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8670006" y="4631172"/>
              <a:ext cx="467141" cy="512325"/>
            </a:xfrm>
            <a:custGeom>
              <a:avLst/>
              <a:gdLst/>
              <a:ahLst/>
              <a:cxnLst/>
              <a:rect l="l" t="t" r="r" b="b"/>
              <a:pathLst>
                <a:path w="14629" h="16044" extrusionOk="0">
                  <a:moveTo>
                    <a:pt x="14629" y="1"/>
                  </a:moveTo>
                  <a:lnTo>
                    <a:pt x="13862" y="1151"/>
                  </a:lnTo>
                  <a:lnTo>
                    <a:pt x="12290" y="3397"/>
                  </a:lnTo>
                  <a:lnTo>
                    <a:pt x="10638" y="5577"/>
                  </a:lnTo>
                  <a:lnTo>
                    <a:pt x="8920" y="7705"/>
                  </a:lnTo>
                  <a:lnTo>
                    <a:pt x="7110" y="9727"/>
                  </a:lnTo>
                  <a:lnTo>
                    <a:pt x="5207" y="11669"/>
                  </a:lnTo>
                  <a:lnTo>
                    <a:pt x="3211" y="13506"/>
                  </a:lnTo>
                  <a:lnTo>
                    <a:pt x="1097" y="15237"/>
                  </a:lnTo>
                  <a:lnTo>
                    <a:pt x="0" y="16043"/>
                  </a:lnTo>
                  <a:lnTo>
                    <a:pt x="1388" y="16043"/>
                  </a:lnTo>
                  <a:lnTo>
                    <a:pt x="2366" y="15290"/>
                  </a:lnTo>
                  <a:lnTo>
                    <a:pt x="4255" y="13691"/>
                  </a:lnTo>
                  <a:lnTo>
                    <a:pt x="6039" y="12013"/>
                  </a:lnTo>
                  <a:lnTo>
                    <a:pt x="7757" y="10242"/>
                  </a:lnTo>
                  <a:lnTo>
                    <a:pt x="9396" y="8405"/>
                  </a:lnTo>
                  <a:lnTo>
                    <a:pt x="10968" y="6502"/>
                  </a:lnTo>
                  <a:lnTo>
                    <a:pt x="12475" y="4533"/>
                  </a:lnTo>
                  <a:lnTo>
                    <a:pt x="13928" y="2512"/>
                  </a:lnTo>
                  <a:lnTo>
                    <a:pt x="14629" y="1481"/>
                  </a:lnTo>
                  <a:lnTo>
                    <a:pt x="1462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8942170" y="4945551"/>
              <a:ext cx="194980" cy="197950"/>
            </a:xfrm>
            <a:custGeom>
              <a:avLst/>
              <a:gdLst/>
              <a:ahLst/>
              <a:cxnLst/>
              <a:rect l="l" t="t" r="r" b="b"/>
              <a:pathLst>
                <a:path w="6106" h="6199" extrusionOk="0">
                  <a:moveTo>
                    <a:pt x="6106" y="1"/>
                  </a:moveTo>
                  <a:lnTo>
                    <a:pt x="5405" y="833"/>
                  </a:lnTo>
                  <a:lnTo>
                    <a:pt x="3938" y="2432"/>
                  </a:lnTo>
                  <a:lnTo>
                    <a:pt x="2406" y="3978"/>
                  </a:lnTo>
                  <a:lnTo>
                    <a:pt x="820" y="5471"/>
                  </a:lnTo>
                  <a:lnTo>
                    <a:pt x="1" y="6198"/>
                  </a:lnTo>
                  <a:lnTo>
                    <a:pt x="1230" y="6198"/>
                  </a:lnTo>
                  <a:lnTo>
                    <a:pt x="2498" y="5022"/>
                  </a:lnTo>
                  <a:lnTo>
                    <a:pt x="4943" y="2551"/>
                  </a:lnTo>
                  <a:lnTo>
                    <a:pt x="6106" y="1269"/>
                  </a:lnTo>
                  <a:lnTo>
                    <a:pt x="610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" name="Google Shape;23;p2"/>
          <p:cNvSpPr/>
          <p:nvPr/>
        </p:nvSpPr>
        <p:spPr>
          <a:xfrm rot="-3599897">
            <a:off x="7340249" y="301962"/>
            <a:ext cx="882775" cy="776326"/>
          </a:xfrm>
          <a:custGeom>
            <a:avLst/>
            <a:gdLst/>
            <a:ahLst/>
            <a:cxnLst/>
            <a:rect l="l" t="t" r="r" b="b"/>
            <a:pathLst>
              <a:path w="21852" h="19217" extrusionOk="0">
                <a:moveTo>
                  <a:pt x="4615" y="1370"/>
                </a:moveTo>
                <a:cubicBezTo>
                  <a:pt x="4719" y="3037"/>
                  <a:pt x="5568" y="6118"/>
                  <a:pt x="6714" y="8619"/>
                </a:cubicBezTo>
                <a:cubicBezTo>
                  <a:pt x="4451" y="8693"/>
                  <a:pt x="1757" y="9110"/>
                  <a:pt x="760" y="10122"/>
                </a:cubicBezTo>
                <a:cubicBezTo>
                  <a:pt x="1251" y="8291"/>
                  <a:pt x="3067" y="4436"/>
                  <a:pt x="4615" y="1370"/>
                </a:cubicBezTo>
                <a:close/>
                <a:moveTo>
                  <a:pt x="5225" y="313"/>
                </a:moveTo>
                <a:cubicBezTo>
                  <a:pt x="7220" y="313"/>
                  <a:pt x="19753" y="7175"/>
                  <a:pt x="21390" y="9154"/>
                </a:cubicBezTo>
                <a:cubicBezTo>
                  <a:pt x="21554" y="9348"/>
                  <a:pt x="21539" y="9422"/>
                  <a:pt x="21539" y="9422"/>
                </a:cubicBezTo>
                <a:cubicBezTo>
                  <a:pt x="21361" y="10345"/>
                  <a:pt x="15660" y="12429"/>
                  <a:pt x="11849" y="12429"/>
                </a:cubicBezTo>
                <a:cubicBezTo>
                  <a:pt x="10703" y="12429"/>
                  <a:pt x="9869" y="12251"/>
                  <a:pt x="9334" y="11893"/>
                </a:cubicBezTo>
                <a:cubicBezTo>
                  <a:pt x="6982" y="10286"/>
                  <a:pt x="4689" y="2828"/>
                  <a:pt x="4943" y="759"/>
                </a:cubicBezTo>
                <a:cubicBezTo>
                  <a:pt x="4972" y="521"/>
                  <a:pt x="5032" y="357"/>
                  <a:pt x="5106" y="328"/>
                </a:cubicBezTo>
                <a:cubicBezTo>
                  <a:pt x="5121" y="328"/>
                  <a:pt x="5166" y="313"/>
                  <a:pt x="5225" y="313"/>
                </a:cubicBezTo>
                <a:close/>
                <a:moveTo>
                  <a:pt x="21167" y="10226"/>
                </a:moveTo>
                <a:cubicBezTo>
                  <a:pt x="19559" y="13590"/>
                  <a:pt x="17133" y="18130"/>
                  <a:pt x="16076" y="18740"/>
                </a:cubicBezTo>
                <a:cubicBezTo>
                  <a:pt x="16151" y="17669"/>
                  <a:pt x="14886" y="14915"/>
                  <a:pt x="13591" y="12623"/>
                </a:cubicBezTo>
                <a:cubicBezTo>
                  <a:pt x="16463" y="12265"/>
                  <a:pt x="19753" y="11164"/>
                  <a:pt x="21167" y="10226"/>
                </a:cubicBezTo>
                <a:close/>
                <a:moveTo>
                  <a:pt x="6863" y="8931"/>
                </a:moveTo>
                <a:cubicBezTo>
                  <a:pt x="7562" y="10375"/>
                  <a:pt x="8351" y="11596"/>
                  <a:pt x="9170" y="12146"/>
                </a:cubicBezTo>
                <a:cubicBezTo>
                  <a:pt x="9750" y="12548"/>
                  <a:pt x="10643" y="12742"/>
                  <a:pt x="11849" y="12742"/>
                </a:cubicBezTo>
                <a:cubicBezTo>
                  <a:pt x="12296" y="12742"/>
                  <a:pt x="12772" y="12712"/>
                  <a:pt x="13248" y="12667"/>
                </a:cubicBezTo>
                <a:cubicBezTo>
                  <a:pt x="14677" y="15228"/>
                  <a:pt x="16047" y="18383"/>
                  <a:pt x="15719" y="18874"/>
                </a:cubicBezTo>
                <a:cubicBezTo>
                  <a:pt x="15719" y="18874"/>
                  <a:pt x="15689" y="18904"/>
                  <a:pt x="15570" y="18904"/>
                </a:cubicBezTo>
                <a:cubicBezTo>
                  <a:pt x="13174" y="18904"/>
                  <a:pt x="790" y="12414"/>
                  <a:pt x="671" y="11104"/>
                </a:cubicBezTo>
                <a:cubicBezTo>
                  <a:pt x="656" y="10836"/>
                  <a:pt x="745" y="10598"/>
                  <a:pt x="953" y="10375"/>
                </a:cubicBezTo>
                <a:cubicBezTo>
                  <a:pt x="1817" y="9437"/>
                  <a:pt x="4451" y="8991"/>
                  <a:pt x="6863" y="8931"/>
                </a:cubicBezTo>
                <a:close/>
                <a:moveTo>
                  <a:pt x="5225" y="0"/>
                </a:moveTo>
                <a:cubicBezTo>
                  <a:pt x="5151" y="0"/>
                  <a:pt x="5076" y="15"/>
                  <a:pt x="5017" y="45"/>
                </a:cubicBezTo>
                <a:lnTo>
                  <a:pt x="5002" y="45"/>
                </a:lnTo>
                <a:cubicBezTo>
                  <a:pt x="4987" y="45"/>
                  <a:pt x="4987" y="60"/>
                  <a:pt x="4972" y="60"/>
                </a:cubicBezTo>
                <a:cubicBezTo>
                  <a:pt x="4957" y="60"/>
                  <a:pt x="4957" y="60"/>
                  <a:pt x="4957" y="75"/>
                </a:cubicBezTo>
                <a:cubicBezTo>
                  <a:pt x="4794" y="164"/>
                  <a:pt x="4689" y="343"/>
                  <a:pt x="4645" y="640"/>
                </a:cubicBezTo>
                <a:cubicBezTo>
                  <a:pt x="3543" y="2784"/>
                  <a:pt x="1" y="9839"/>
                  <a:pt x="358" y="11134"/>
                </a:cubicBezTo>
                <a:cubicBezTo>
                  <a:pt x="507" y="12801"/>
                  <a:pt x="13442" y="19217"/>
                  <a:pt x="15570" y="19217"/>
                </a:cubicBezTo>
                <a:cubicBezTo>
                  <a:pt x="15734" y="19217"/>
                  <a:pt x="15853" y="19187"/>
                  <a:pt x="15928" y="19112"/>
                </a:cubicBezTo>
                <a:cubicBezTo>
                  <a:pt x="17431" y="18874"/>
                  <a:pt x="21093" y="11104"/>
                  <a:pt x="21762" y="9661"/>
                </a:cubicBezTo>
                <a:cubicBezTo>
                  <a:pt x="21792" y="9616"/>
                  <a:pt x="21822" y="9571"/>
                  <a:pt x="21837" y="9527"/>
                </a:cubicBezTo>
                <a:cubicBezTo>
                  <a:pt x="21837" y="9527"/>
                  <a:pt x="21837" y="9527"/>
                  <a:pt x="21837" y="9512"/>
                </a:cubicBezTo>
                <a:cubicBezTo>
                  <a:pt x="21837" y="9497"/>
                  <a:pt x="21837" y="9497"/>
                  <a:pt x="21852" y="9482"/>
                </a:cubicBezTo>
                <a:cubicBezTo>
                  <a:pt x="21852" y="9482"/>
                  <a:pt x="21852" y="9482"/>
                  <a:pt x="21852" y="9467"/>
                </a:cubicBezTo>
                <a:cubicBezTo>
                  <a:pt x="21852" y="9467"/>
                  <a:pt x="21852" y="9452"/>
                  <a:pt x="21852" y="9452"/>
                </a:cubicBezTo>
                <a:cubicBezTo>
                  <a:pt x="21852" y="9303"/>
                  <a:pt x="21792" y="9154"/>
                  <a:pt x="21628" y="8946"/>
                </a:cubicBezTo>
                <a:cubicBezTo>
                  <a:pt x="19902" y="6862"/>
                  <a:pt x="7339" y="0"/>
                  <a:pt x="5225" y="0"/>
                </a:cubicBezTo>
                <a:close/>
              </a:path>
            </a:pathLst>
          </a:cu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" name="Google Shape;24;p2"/>
          <p:cNvGrpSpPr/>
          <p:nvPr/>
        </p:nvGrpSpPr>
        <p:grpSpPr>
          <a:xfrm rot="-1753394">
            <a:off x="6925995" y="1783068"/>
            <a:ext cx="733280" cy="773254"/>
            <a:chOff x="3045450" y="3675050"/>
            <a:chExt cx="733300" cy="773275"/>
          </a:xfrm>
        </p:grpSpPr>
        <p:sp>
          <p:nvSpPr>
            <p:cNvPr id="25" name="Google Shape;25;p2"/>
            <p:cNvSpPr/>
            <p:nvPr/>
          </p:nvSpPr>
          <p:spPr>
            <a:xfrm>
              <a:off x="3697225" y="3972000"/>
              <a:ext cx="81525" cy="20250"/>
            </a:xfrm>
            <a:custGeom>
              <a:avLst/>
              <a:gdLst/>
              <a:ahLst/>
              <a:cxnLst/>
              <a:rect l="l" t="t" r="r" b="b"/>
              <a:pathLst>
                <a:path w="3261" h="810" extrusionOk="0">
                  <a:moveTo>
                    <a:pt x="2263" y="0"/>
                  </a:moveTo>
                  <a:cubicBezTo>
                    <a:pt x="2010" y="15"/>
                    <a:pt x="1742" y="75"/>
                    <a:pt x="1489" y="105"/>
                  </a:cubicBezTo>
                  <a:cubicBezTo>
                    <a:pt x="1207" y="134"/>
                    <a:pt x="954" y="194"/>
                    <a:pt x="686" y="253"/>
                  </a:cubicBezTo>
                  <a:cubicBezTo>
                    <a:pt x="537" y="283"/>
                    <a:pt x="433" y="313"/>
                    <a:pt x="299" y="387"/>
                  </a:cubicBezTo>
                  <a:cubicBezTo>
                    <a:pt x="254" y="417"/>
                    <a:pt x="209" y="432"/>
                    <a:pt x="165" y="462"/>
                  </a:cubicBezTo>
                  <a:cubicBezTo>
                    <a:pt x="120" y="506"/>
                    <a:pt x="105" y="551"/>
                    <a:pt x="31" y="581"/>
                  </a:cubicBezTo>
                  <a:cubicBezTo>
                    <a:pt x="1" y="596"/>
                    <a:pt x="16" y="640"/>
                    <a:pt x="46" y="655"/>
                  </a:cubicBezTo>
                  <a:cubicBezTo>
                    <a:pt x="120" y="670"/>
                    <a:pt x="135" y="700"/>
                    <a:pt x="194" y="730"/>
                  </a:cubicBezTo>
                  <a:cubicBezTo>
                    <a:pt x="239" y="759"/>
                    <a:pt x="299" y="759"/>
                    <a:pt x="343" y="774"/>
                  </a:cubicBezTo>
                  <a:cubicBezTo>
                    <a:pt x="452" y="796"/>
                    <a:pt x="537" y="810"/>
                    <a:pt x="639" y="810"/>
                  </a:cubicBezTo>
                  <a:cubicBezTo>
                    <a:pt x="677" y="810"/>
                    <a:pt x="716" y="808"/>
                    <a:pt x="760" y="804"/>
                  </a:cubicBezTo>
                  <a:cubicBezTo>
                    <a:pt x="1013" y="804"/>
                    <a:pt x="1281" y="789"/>
                    <a:pt x="1534" y="745"/>
                  </a:cubicBezTo>
                  <a:cubicBezTo>
                    <a:pt x="2070" y="685"/>
                    <a:pt x="2621" y="626"/>
                    <a:pt x="3127" y="387"/>
                  </a:cubicBezTo>
                  <a:cubicBezTo>
                    <a:pt x="3261" y="328"/>
                    <a:pt x="3231" y="90"/>
                    <a:pt x="3082" y="60"/>
                  </a:cubicBezTo>
                  <a:cubicBezTo>
                    <a:pt x="2948" y="30"/>
                    <a:pt x="2814" y="30"/>
                    <a:pt x="2680" y="30"/>
                  </a:cubicBezTo>
                  <a:cubicBezTo>
                    <a:pt x="2546" y="15"/>
                    <a:pt x="2397" y="0"/>
                    <a:pt x="22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3113750" y="3815700"/>
              <a:ext cx="497550" cy="632625"/>
            </a:xfrm>
            <a:custGeom>
              <a:avLst/>
              <a:gdLst/>
              <a:ahLst/>
              <a:cxnLst/>
              <a:rect l="l" t="t" r="r" b="b"/>
              <a:pathLst>
                <a:path w="19902" h="25305" extrusionOk="0">
                  <a:moveTo>
                    <a:pt x="12265" y="6230"/>
                  </a:moveTo>
                  <a:cubicBezTo>
                    <a:pt x="12759" y="6230"/>
                    <a:pt x="12896" y="6917"/>
                    <a:pt x="12831" y="7369"/>
                  </a:cubicBezTo>
                  <a:cubicBezTo>
                    <a:pt x="12682" y="8396"/>
                    <a:pt x="11908" y="9244"/>
                    <a:pt x="10926" y="9765"/>
                  </a:cubicBezTo>
                  <a:cubicBezTo>
                    <a:pt x="10896" y="9066"/>
                    <a:pt x="10941" y="8366"/>
                    <a:pt x="11104" y="7696"/>
                  </a:cubicBezTo>
                  <a:cubicBezTo>
                    <a:pt x="11238" y="7190"/>
                    <a:pt x="11462" y="6476"/>
                    <a:pt x="12012" y="6282"/>
                  </a:cubicBezTo>
                  <a:cubicBezTo>
                    <a:pt x="12105" y="6247"/>
                    <a:pt x="12190" y="6230"/>
                    <a:pt x="12265" y="6230"/>
                  </a:cubicBezTo>
                  <a:close/>
                  <a:moveTo>
                    <a:pt x="6647" y="7066"/>
                  </a:moveTo>
                  <a:cubicBezTo>
                    <a:pt x="6777" y="7066"/>
                    <a:pt x="6932" y="7138"/>
                    <a:pt x="7115" y="7309"/>
                  </a:cubicBezTo>
                  <a:cubicBezTo>
                    <a:pt x="7532" y="7696"/>
                    <a:pt x="7651" y="8336"/>
                    <a:pt x="7800" y="8872"/>
                  </a:cubicBezTo>
                  <a:cubicBezTo>
                    <a:pt x="7934" y="9334"/>
                    <a:pt x="8038" y="9795"/>
                    <a:pt x="8157" y="10271"/>
                  </a:cubicBezTo>
                  <a:cubicBezTo>
                    <a:pt x="7830" y="10212"/>
                    <a:pt x="7517" y="10122"/>
                    <a:pt x="7249" y="9974"/>
                  </a:cubicBezTo>
                  <a:cubicBezTo>
                    <a:pt x="6758" y="9706"/>
                    <a:pt x="6371" y="9259"/>
                    <a:pt x="6178" y="8738"/>
                  </a:cubicBezTo>
                  <a:cubicBezTo>
                    <a:pt x="6010" y="8283"/>
                    <a:pt x="6112" y="7066"/>
                    <a:pt x="6647" y="7066"/>
                  </a:cubicBezTo>
                  <a:close/>
                  <a:moveTo>
                    <a:pt x="10682" y="860"/>
                  </a:moveTo>
                  <a:cubicBezTo>
                    <a:pt x="11426" y="860"/>
                    <a:pt x="12169" y="928"/>
                    <a:pt x="12891" y="1058"/>
                  </a:cubicBezTo>
                  <a:cubicBezTo>
                    <a:pt x="14528" y="1340"/>
                    <a:pt x="16344" y="1861"/>
                    <a:pt x="17579" y="3007"/>
                  </a:cubicBezTo>
                  <a:cubicBezTo>
                    <a:pt x="19172" y="4481"/>
                    <a:pt x="18800" y="6565"/>
                    <a:pt x="18294" y="8440"/>
                  </a:cubicBezTo>
                  <a:cubicBezTo>
                    <a:pt x="18011" y="9512"/>
                    <a:pt x="17639" y="10554"/>
                    <a:pt x="16954" y="11432"/>
                  </a:cubicBezTo>
                  <a:cubicBezTo>
                    <a:pt x="16329" y="12251"/>
                    <a:pt x="15540" y="12921"/>
                    <a:pt x="14915" y="13725"/>
                  </a:cubicBezTo>
                  <a:cubicBezTo>
                    <a:pt x="13799" y="15168"/>
                    <a:pt x="13293" y="17312"/>
                    <a:pt x="14052" y="19024"/>
                  </a:cubicBezTo>
                  <a:cubicBezTo>
                    <a:pt x="13650" y="19158"/>
                    <a:pt x="13233" y="19247"/>
                    <a:pt x="12831" y="19336"/>
                  </a:cubicBezTo>
                  <a:cubicBezTo>
                    <a:pt x="12042" y="16791"/>
                    <a:pt x="11447" y="14201"/>
                    <a:pt x="11090" y="11566"/>
                  </a:cubicBezTo>
                  <a:cubicBezTo>
                    <a:pt x="11045" y="11150"/>
                    <a:pt x="10985" y="10733"/>
                    <a:pt x="10956" y="10316"/>
                  </a:cubicBezTo>
                  <a:cubicBezTo>
                    <a:pt x="11804" y="9899"/>
                    <a:pt x="12548" y="9289"/>
                    <a:pt x="12980" y="8560"/>
                  </a:cubicBezTo>
                  <a:cubicBezTo>
                    <a:pt x="13456" y="7771"/>
                    <a:pt x="13769" y="6282"/>
                    <a:pt x="12727" y="5761"/>
                  </a:cubicBezTo>
                  <a:cubicBezTo>
                    <a:pt x="12536" y="5666"/>
                    <a:pt x="12356" y="5623"/>
                    <a:pt x="12186" y="5623"/>
                  </a:cubicBezTo>
                  <a:cubicBezTo>
                    <a:pt x="11245" y="5623"/>
                    <a:pt x="10641" y="6931"/>
                    <a:pt x="10464" y="7726"/>
                  </a:cubicBezTo>
                  <a:cubicBezTo>
                    <a:pt x="10286" y="8485"/>
                    <a:pt x="10241" y="9259"/>
                    <a:pt x="10271" y="10048"/>
                  </a:cubicBezTo>
                  <a:cubicBezTo>
                    <a:pt x="9773" y="10228"/>
                    <a:pt x="9237" y="10318"/>
                    <a:pt x="8722" y="10318"/>
                  </a:cubicBezTo>
                  <a:cubicBezTo>
                    <a:pt x="8683" y="10318"/>
                    <a:pt x="8643" y="10317"/>
                    <a:pt x="8604" y="10316"/>
                  </a:cubicBezTo>
                  <a:cubicBezTo>
                    <a:pt x="8500" y="9855"/>
                    <a:pt x="8395" y="9408"/>
                    <a:pt x="8276" y="8961"/>
                  </a:cubicBezTo>
                  <a:cubicBezTo>
                    <a:pt x="8077" y="8272"/>
                    <a:pt x="7689" y="6636"/>
                    <a:pt x="6733" y="6636"/>
                  </a:cubicBezTo>
                  <a:cubicBezTo>
                    <a:pt x="6616" y="6636"/>
                    <a:pt x="6491" y="6660"/>
                    <a:pt x="6356" y="6714"/>
                  </a:cubicBezTo>
                  <a:cubicBezTo>
                    <a:pt x="5165" y="7175"/>
                    <a:pt x="5612" y="8947"/>
                    <a:pt x="6192" y="9691"/>
                  </a:cubicBezTo>
                  <a:cubicBezTo>
                    <a:pt x="6743" y="10375"/>
                    <a:pt x="7487" y="10718"/>
                    <a:pt x="8291" y="10822"/>
                  </a:cubicBezTo>
                  <a:lnTo>
                    <a:pt x="8306" y="10822"/>
                  </a:lnTo>
                  <a:cubicBezTo>
                    <a:pt x="8961" y="13695"/>
                    <a:pt x="9229" y="16597"/>
                    <a:pt x="9378" y="19530"/>
                  </a:cubicBezTo>
                  <a:cubicBezTo>
                    <a:pt x="8916" y="19485"/>
                    <a:pt x="8440" y="19411"/>
                    <a:pt x="7964" y="19381"/>
                  </a:cubicBezTo>
                  <a:lnTo>
                    <a:pt x="7934" y="19381"/>
                  </a:lnTo>
                  <a:cubicBezTo>
                    <a:pt x="7815" y="18086"/>
                    <a:pt x="6981" y="16940"/>
                    <a:pt x="6148" y="15987"/>
                  </a:cubicBezTo>
                  <a:cubicBezTo>
                    <a:pt x="5180" y="14871"/>
                    <a:pt x="4034" y="13903"/>
                    <a:pt x="3096" y="12727"/>
                  </a:cubicBezTo>
                  <a:cubicBezTo>
                    <a:pt x="2114" y="11477"/>
                    <a:pt x="1578" y="10048"/>
                    <a:pt x="1638" y="8455"/>
                  </a:cubicBezTo>
                  <a:cubicBezTo>
                    <a:pt x="1712" y="6833"/>
                    <a:pt x="2352" y="5255"/>
                    <a:pt x="3349" y="4005"/>
                  </a:cubicBezTo>
                  <a:cubicBezTo>
                    <a:pt x="5133" y="1799"/>
                    <a:pt x="7914" y="860"/>
                    <a:pt x="10682" y="860"/>
                  </a:cubicBezTo>
                  <a:close/>
                  <a:moveTo>
                    <a:pt x="10316" y="10584"/>
                  </a:moveTo>
                  <a:cubicBezTo>
                    <a:pt x="10390" y="11551"/>
                    <a:pt x="10569" y="12534"/>
                    <a:pt x="10747" y="13472"/>
                  </a:cubicBezTo>
                  <a:cubicBezTo>
                    <a:pt x="11104" y="15481"/>
                    <a:pt x="11611" y="17476"/>
                    <a:pt x="12221" y="19440"/>
                  </a:cubicBezTo>
                  <a:cubicBezTo>
                    <a:pt x="11983" y="19470"/>
                    <a:pt x="11730" y="19500"/>
                    <a:pt x="11491" y="19530"/>
                  </a:cubicBezTo>
                  <a:cubicBezTo>
                    <a:pt x="11117" y="19559"/>
                    <a:pt x="10742" y="19575"/>
                    <a:pt x="10367" y="19575"/>
                  </a:cubicBezTo>
                  <a:cubicBezTo>
                    <a:pt x="10161" y="19575"/>
                    <a:pt x="9956" y="19570"/>
                    <a:pt x="9750" y="19559"/>
                  </a:cubicBezTo>
                  <a:cubicBezTo>
                    <a:pt x="9705" y="19559"/>
                    <a:pt x="9646" y="19559"/>
                    <a:pt x="9586" y="19545"/>
                  </a:cubicBezTo>
                  <a:cubicBezTo>
                    <a:pt x="9720" y="16642"/>
                    <a:pt x="9363" y="13695"/>
                    <a:pt x="8723" y="10837"/>
                  </a:cubicBezTo>
                  <a:lnTo>
                    <a:pt x="8723" y="10837"/>
                  </a:lnTo>
                  <a:cubicBezTo>
                    <a:pt x="8761" y="10838"/>
                    <a:pt x="8800" y="10839"/>
                    <a:pt x="8838" y="10839"/>
                  </a:cubicBezTo>
                  <a:cubicBezTo>
                    <a:pt x="9336" y="10839"/>
                    <a:pt x="9832" y="10750"/>
                    <a:pt x="10316" y="10584"/>
                  </a:cubicBezTo>
                  <a:close/>
                  <a:moveTo>
                    <a:pt x="14870" y="19470"/>
                  </a:moveTo>
                  <a:cubicBezTo>
                    <a:pt x="15034" y="19813"/>
                    <a:pt x="15198" y="20170"/>
                    <a:pt x="15332" y="20527"/>
                  </a:cubicBezTo>
                  <a:cubicBezTo>
                    <a:pt x="15213" y="20527"/>
                    <a:pt x="15094" y="20572"/>
                    <a:pt x="15019" y="20676"/>
                  </a:cubicBezTo>
                  <a:cubicBezTo>
                    <a:pt x="14722" y="21167"/>
                    <a:pt x="14349" y="21495"/>
                    <a:pt x="13814" y="21703"/>
                  </a:cubicBezTo>
                  <a:cubicBezTo>
                    <a:pt x="13278" y="21896"/>
                    <a:pt x="12697" y="21971"/>
                    <a:pt x="12132" y="21971"/>
                  </a:cubicBezTo>
                  <a:cubicBezTo>
                    <a:pt x="12103" y="21971"/>
                    <a:pt x="12073" y="21971"/>
                    <a:pt x="12044" y="21971"/>
                  </a:cubicBezTo>
                  <a:cubicBezTo>
                    <a:pt x="10632" y="21971"/>
                    <a:pt x="9277" y="21618"/>
                    <a:pt x="7979" y="21108"/>
                  </a:cubicBezTo>
                  <a:cubicBezTo>
                    <a:pt x="7964" y="21093"/>
                    <a:pt x="7964" y="21093"/>
                    <a:pt x="7949" y="21093"/>
                  </a:cubicBezTo>
                  <a:cubicBezTo>
                    <a:pt x="7934" y="20795"/>
                    <a:pt x="7949" y="20482"/>
                    <a:pt x="7994" y="20185"/>
                  </a:cubicBezTo>
                  <a:cubicBezTo>
                    <a:pt x="8621" y="20342"/>
                    <a:pt x="9300" y="20402"/>
                    <a:pt x="9973" y="20402"/>
                  </a:cubicBezTo>
                  <a:cubicBezTo>
                    <a:pt x="10512" y="20402"/>
                    <a:pt x="11048" y="20363"/>
                    <a:pt x="11551" y="20304"/>
                  </a:cubicBezTo>
                  <a:cubicBezTo>
                    <a:pt x="12697" y="20185"/>
                    <a:pt x="13799" y="19887"/>
                    <a:pt x="14870" y="19470"/>
                  </a:cubicBezTo>
                  <a:close/>
                  <a:moveTo>
                    <a:pt x="15510" y="21137"/>
                  </a:moveTo>
                  <a:cubicBezTo>
                    <a:pt x="15615" y="21569"/>
                    <a:pt x="15659" y="22001"/>
                    <a:pt x="15585" y="22417"/>
                  </a:cubicBezTo>
                  <a:cubicBezTo>
                    <a:pt x="15257" y="22432"/>
                    <a:pt x="14975" y="22611"/>
                    <a:pt x="14677" y="22715"/>
                  </a:cubicBezTo>
                  <a:cubicBezTo>
                    <a:pt x="14394" y="22819"/>
                    <a:pt x="14096" y="22909"/>
                    <a:pt x="13799" y="22983"/>
                  </a:cubicBezTo>
                  <a:cubicBezTo>
                    <a:pt x="13173" y="23162"/>
                    <a:pt x="12519" y="23251"/>
                    <a:pt x="11864" y="23296"/>
                  </a:cubicBezTo>
                  <a:cubicBezTo>
                    <a:pt x="11707" y="23304"/>
                    <a:pt x="11551" y="23308"/>
                    <a:pt x="11394" y="23308"/>
                  </a:cubicBezTo>
                  <a:cubicBezTo>
                    <a:pt x="10402" y="23308"/>
                    <a:pt x="9406" y="23149"/>
                    <a:pt x="8455" y="22879"/>
                  </a:cubicBezTo>
                  <a:cubicBezTo>
                    <a:pt x="8217" y="22432"/>
                    <a:pt x="8053" y="21971"/>
                    <a:pt x="7979" y="21480"/>
                  </a:cubicBezTo>
                  <a:lnTo>
                    <a:pt x="7979" y="21480"/>
                  </a:lnTo>
                  <a:cubicBezTo>
                    <a:pt x="9281" y="22195"/>
                    <a:pt x="10804" y="22553"/>
                    <a:pt x="12282" y="22553"/>
                  </a:cubicBezTo>
                  <a:cubicBezTo>
                    <a:pt x="12341" y="22553"/>
                    <a:pt x="12400" y="22553"/>
                    <a:pt x="12459" y="22551"/>
                  </a:cubicBezTo>
                  <a:cubicBezTo>
                    <a:pt x="13575" y="22522"/>
                    <a:pt x="14945" y="22179"/>
                    <a:pt x="15510" y="21137"/>
                  </a:cubicBezTo>
                  <a:close/>
                  <a:moveTo>
                    <a:pt x="15376" y="23057"/>
                  </a:moveTo>
                  <a:lnTo>
                    <a:pt x="15376" y="23057"/>
                  </a:lnTo>
                  <a:cubicBezTo>
                    <a:pt x="15317" y="23147"/>
                    <a:pt x="15272" y="23251"/>
                    <a:pt x="15198" y="23340"/>
                  </a:cubicBezTo>
                  <a:cubicBezTo>
                    <a:pt x="14439" y="24367"/>
                    <a:pt x="12935" y="24725"/>
                    <a:pt x="11745" y="24725"/>
                  </a:cubicBezTo>
                  <a:cubicBezTo>
                    <a:pt x="10554" y="24725"/>
                    <a:pt x="9482" y="24248"/>
                    <a:pt x="8768" y="23325"/>
                  </a:cubicBezTo>
                  <a:lnTo>
                    <a:pt x="8768" y="23325"/>
                  </a:lnTo>
                  <a:cubicBezTo>
                    <a:pt x="9675" y="23623"/>
                    <a:pt x="10619" y="23761"/>
                    <a:pt x="11578" y="23761"/>
                  </a:cubicBezTo>
                  <a:cubicBezTo>
                    <a:pt x="11673" y="23761"/>
                    <a:pt x="11768" y="23760"/>
                    <a:pt x="11864" y="23757"/>
                  </a:cubicBezTo>
                  <a:cubicBezTo>
                    <a:pt x="12548" y="23742"/>
                    <a:pt x="13218" y="23668"/>
                    <a:pt x="13873" y="23519"/>
                  </a:cubicBezTo>
                  <a:cubicBezTo>
                    <a:pt x="14215" y="23444"/>
                    <a:pt x="14558" y="23340"/>
                    <a:pt x="14885" y="23236"/>
                  </a:cubicBezTo>
                  <a:cubicBezTo>
                    <a:pt x="15049" y="23177"/>
                    <a:pt x="15213" y="23117"/>
                    <a:pt x="15376" y="23057"/>
                  </a:cubicBezTo>
                  <a:close/>
                  <a:moveTo>
                    <a:pt x="10633" y="0"/>
                  </a:moveTo>
                  <a:cubicBezTo>
                    <a:pt x="8151" y="0"/>
                    <a:pt x="5679" y="691"/>
                    <a:pt x="3766" y="2323"/>
                  </a:cubicBezTo>
                  <a:cubicBezTo>
                    <a:pt x="1340" y="4392"/>
                    <a:pt x="0" y="8024"/>
                    <a:pt x="1206" y="11090"/>
                  </a:cubicBezTo>
                  <a:cubicBezTo>
                    <a:pt x="1846" y="12727"/>
                    <a:pt x="3126" y="13978"/>
                    <a:pt x="4376" y="15183"/>
                  </a:cubicBezTo>
                  <a:cubicBezTo>
                    <a:pt x="5017" y="15808"/>
                    <a:pt x="5657" y="16434"/>
                    <a:pt x="6237" y="17118"/>
                  </a:cubicBezTo>
                  <a:cubicBezTo>
                    <a:pt x="6847" y="17863"/>
                    <a:pt x="7234" y="18696"/>
                    <a:pt x="7592" y="19574"/>
                  </a:cubicBezTo>
                  <a:cubicBezTo>
                    <a:pt x="7592" y="19589"/>
                    <a:pt x="7607" y="19604"/>
                    <a:pt x="7621" y="19619"/>
                  </a:cubicBezTo>
                  <a:cubicBezTo>
                    <a:pt x="7562" y="19783"/>
                    <a:pt x="7607" y="20006"/>
                    <a:pt x="7770" y="20095"/>
                  </a:cubicBezTo>
                  <a:cubicBezTo>
                    <a:pt x="7502" y="20959"/>
                    <a:pt x="7592" y="21896"/>
                    <a:pt x="7949" y="22730"/>
                  </a:cubicBezTo>
                  <a:cubicBezTo>
                    <a:pt x="7815" y="22760"/>
                    <a:pt x="7755" y="22953"/>
                    <a:pt x="7889" y="23013"/>
                  </a:cubicBezTo>
                  <a:cubicBezTo>
                    <a:pt x="7964" y="23043"/>
                    <a:pt x="8038" y="23072"/>
                    <a:pt x="8113" y="23102"/>
                  </a:cubicBezTo>
                  <a:cubicBezTo>
                    <a:pt x="8485" y="23802"/>
                    <a:pt x="9035" y="24382"/>
                    <a:pt x="9705" y="24754"/>
                  </a:cubicBezTo>
                  <a:cubicBezTo>
                    <a:pt x="10364" y="25117"/>
                    <a:pt x="11202" y="25304"/>
                    <a:pt x="12058" y="25304"/>
                  </a:cubicBezTo>
                  <a:cubicBezTo>
                    <a:pt x="13695" y="25304"/>
                    <a:pt x="15396" y="24618"/>
                    <a:pt x="16031" y="23162"/>
                  </a:cubicBezTo>
                  <a:cubicBezTo>
                    <a:pt x="16642" y="21733"/>
                    <a:pt x="15957" y="20170"/>
                    <a:pt x="15332" y="18875"/>
                  </a:cubicBezTo>
                  <a:cubicBezTo>
                    <a:pt x="15287" y="18785"/>
                    <a:pt x="15153" y="18711"/>
                    <a:pt x="15049" y="18711"/>
                  </a:cubicBezTo>
                  <a:cubicBezTo>
                    <a:pt x="14870" y="17788"/>
                    <a:pt x="14736" y="16895"/>
                    <a:pt x="14989" y="15957"/>
                  </a:cubicBezTo>
                  <a:cubicBezTo>
                    <a:pt x="15257" y="14915"/>
                    <a:pt x="15868" y="14112"/>
                    <a:pt x="16567" y="13308"/>
                  </a:cubicBezTo>
                  <a:cubicBezTo>
                    <a:pt x="17192" y="12593"/>
                    <a:pt x="17847" y="11879"/>
                    <a:pt x="18279" y="11030"/>
                  </a:cubicBezTo>
                  <a:cubicBezTo>
                    <a:pt x="18726" y="10167"/>
                    <a:pt x="18979" y="9214"/>
                    <a:pt x="19202" y="8277"/>
                  </a:cubicBezTo>
                  <a:cubicBezTo>
                    <a:pt x="19634" y="6416"/>
                    <a:pt x="19901" y="4422"/>
                    <a:pt x="18592" y="2844"/>
                  </a:cubicBezTo>
                  <a:cubicBezTo>
                    <a:pt x="17490" y="1519"/>
                    <a:pt x="15749" y="849"/>
                    <a:pt x="14141" y="447"/>
                  </a:cubicBezTo>
                  <a:cubicBezTo>
                    <a:pt x="13009" y="158"/>
                    <a:pt x="11820" y="0"/>
                    <a:pt x="106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3055700" y="4149125"/>
              <a:ext cx="75925" cy="40700"/>
            </a:xfrm>
            <a:custGeom>
              <a:avLst/>
              <a:gdLst/>
              <a:ahLst/>
              <a:cxnLst/>
              <a:rect l="l" t="t" r="r" b="b"/>
              <a:pathLst>
                <a:path w="3037" h="1628" extrusionOk="0">
                  <a:moveTo>
                    <a:pt x="2636" y="0"/>
                  </a:moveTo>
                  <a:cubicBezTo>
                    <a:pt x="2538" y="0"/>
                    <a:pt x="2441" y="18"/>
                    <a:pt x="2352" y="45"/>
                  </a:cubicBezTo>
                  <a:cubicBezTo>
                    <a:pt x="2263" y="60"/>
                    <a:pt x="2173" y="90"/>
                    <a:pt x="2084" y="105"/>
                  </a:cubicBezTo>
                  <a:cubicBezTo>
                    <a:pt x="1980" y="120"/>
                    <a:pt x="1906" y="164"/>
                    <a:pt x="1816" y="194"/>
                  </a:cubicBezTo>
                  <a:cubicBezTo>
                    <a:pt x="1801" y="209"/>
                    <a:pt x="1786" y="209"/>
                    <a:pt x="1772" y="224"/>
                  </a:cubicBezTo>
                  <a:cubicBezTo>
                    <a:pt x="1682" y="254"/>
                    <a:pt x="1593" y="283"/>
                    <a:pt x="1519" y="313"/>
                  </a:cubicBezTo>
                  <a:cubicBezTo>
                    <a:pt x="1459" y="328"/>
                    <a:pt x="1414" y="343"/>
                    <a:pt x="1370" y="358"/>
                  </a:cubicBezTo>
                  <a:cubicBezTo>
                    <a:pt x="1340" y="373"/>
                    <a:pt x="1310" y="388"/>
                    <a:pt x="1295" y="388"/>
                  </a:cubicBezTo>
                  <a:cubicBezTo>
                    <a:pt x="1266" y="402"/>
                    <a:pt x="1251" y="402"/>
                    <a:pt x="1236" y="417"/>
                  </a:cubicBezTo>
                  <a:cubicBezTo>
                    <a:pt x="1146" y="447"/>
                    <a:pt x="1042" y="477"/>
                    <a:pt x="953" y="507"/>
                  </a:cubicBezTo>
                  <a:cubicBezTo>
                    <a:pt x="834" y="551"/>
                    <a:pt x="745" y="611"/>
                    <a:pt x="685" y="685"/>
                  </a:cubicBezTo>
                  <a:cubicBezTo>
                    <a:pt x="640" y="700"/>
                    <a:pt x="581" y="715"/>
                    <a:pt x="536" y="730"/>
                  </a:cubicBezTo>
                  <a:cubicBezTo>
                    <a:pt x="432" y="775"/>
                    <a:pt x="313" y="804"/>
                    <a:pt x="224" y="864"/>
                  </a:cubicBezTo>
                  <a:cubicBezTo>
                    <a:pt x="15" y="998"/>
                    <a:pt x="0" y="1296"/>
                    <a:pt x="224" y="1415"/>
                  </a:cubicBezTo>
                  <a:cubicBezTo>
                    <a:pt x="328" y="1489"/>
                    <a:pt x="432" y="1519"/>
                    <a:pt x="566" y="1534"/>
                  </a:cubicBezTo>
                  <a:cubicBezTo>
                    <a:pt x="640" y="1549"/>
                    <a:pt x="715" y="1549"/>
                    <a:pt x="789" y="1564"/>
                  </a:cubicBezTo>
                  <a:cubicBezTo>
                    <a:pt x="884" y="1611"/>
                    <a:pt x="994" y="1628"/>
                    <a:pt x="1108" y="1628"/>
                  </a:cubicBezTo>
                  <a:cubicBezTo>
                    <a:pt x="1280" y="1628"/>
                    <a:pt x="1462" y="1590"/>
                    <a:pt x="1623" y="1564"/>
                  </a:cubicBezTo>
                  <a:cubicBezTo>
                    <a:pt x="1861" y="1504"/>
                    <a:pt x="2099" y="1385"/>
                    <a:pt x="2322" y="1266"/>
                  </a:cubicBezTo>
                  <a:cubicBezTo>
                    <a:pt x="2560" y="1132"/>
                    <a:pt x="2754" y="923"/>
                    <a:pt x="2903" y="700"/>
                  </a:cubicBezTo>
                  <a:cubicBezTo>
                    <a:pt x="2992" y="581"/>
                    <a:pt x="3022" y="462"/>
                    <a:pt x="3022" y="313"/>
                  </a:cubicBezTo>
                  <a:cubicBezTo>
                    <a:pt x="3022" y="254"/>
                    <a:pt x="3037" y="120"/>
                    <a:pt x="2962" y="90"/>
                  </a:cubicBezTo>
                  <a:cubicBezTo>
                    <a:pt x="2865" y="25"/>
                    <a:pt x="2751" y="0"/>
                    <a:pt x="26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3045450" y="3808325"/>
              <a:ext cx="100150" cy="94350"/>
            </a:xfrm>
            <a:custGeom>
              <a:avLst/>
              <a:gdLst/>
              <a:ahLst/>
              <a:cxnLst/>
              <a:rect l="l" t="t" r="r" b="b"/>
              <a:pathLst>
                <a:path w="4006" h="3774" extrusionOk="0">
                  <a:moveTo>
                    <a:pt x="319" y="0"/>
                  </a:moveTo>
                  <a:cubicBezTo>
                    <a:pt x="142" y="0"/>
                    <a:pt x="0" y="175"/>
                    <a:pt x="98" y="370"/>
                  </a:cubicBezTo>
                  <a:cubicBezTo>
                    <a:pt x="202" y="564"/>
                    <a:pt x="351" y="712"/>
                    <a:pt x="500" y="876"/>
                  </a:cubicBezTo>
                  <a:lnTo>
                    <a:pt x="931" y="1353"/>
                  </a:lnTo>
                  <a:cubicBezTo>
                    <a:pt x="1080" y="1516"/>
                    <a:pt x="1199" y="1710"/>
                    <a:pt x="1348" y="1844"/>
                  </a:cubicBezTo>
                  <a:cubicBezTo>
                    <a:pt x="1512" y="1993"/>
                    <a:pt x="1676" y="2141"/>
                    <a:pt x="1839" y="2290"/>
                  </a:cubicBezTo>
                  <a:cubicBezTo>
                    <a:pt x="2152" y="2573"/>
                    <a:pt x="2479" y="2841"/>
                    <a:pt x="2822" y="3094"/>
                  </a:cubicBezTo>
                  <a:cubicBezTo>
                    <a:pt x="2985" y="3228"/>
                    <a:pt x="3149" y="3362"/>
                    <a:pt x="3328" y="3466"/>
                  </a:cubicBezTo>
                  <a:cubicBezTo>
                    <a:pt x="3521" y="3570"/>
                    <a:pt x="3730" y="3660"/>
                    <a:pt x="3923" y="3764"/>
                  </a:cubicBezTo>
                  <a:cubicBezTo>
                    <a:pt x="3930" y="3771"/>
                    <a:pt x="3938" y="3774"/>
                    <a:pt x="3946" y="3774"/>
                  </a:cubicBezTo>
                  <a:cubicBezTo>
                    <a:pt x="3975" y="3774"/>
                    <a:pt x="4006" y="3739"/>
                    <a:pt x="3983" y="3704"/>
                  </a:cubicBezTo>
                  <a:cubicBezTo>
                    <a:pt x="3864" y="3541"/>
                    <a:pt x="3789" y="3347"/>
                    <a:pt x="3670" y="3168"/>
                  </a:cubicBezTo>
                  <a:cubicBezTo>
                    <a:pt x="3566" y="2990"/>
                    <a:pt x="3417" y="2826"/>
                    <a:pt x="3283" y="2662"/>
                  </a:cubicBezTo>
                  <a:cubicBezTo>
                    <a:pt x="3015" y="2320"/>
                    <a:pt x="2732" y="1993"/>
                    <a:pt x="2435" y="1695"/>
                  </a:cubicBezTo>
                  <a:cubicBezTo>
                    <a:pt x="2286" y="1546"/>
                    <a:pt x="2137" y="1397"/>
                    <a:pt x="2003" y="1248"/>
                  </a:cubicBezTo>
                  <a:cubicBezTo>
                    <a:pt x="1839" y="1099"/>
                    <a:pt x="1661" y="980"/>
                    <a:pt x="1497" y="846"/>
                  </a:cubicBezTo>
                  <a:cubicBezTo>
                    <a:pt x="1333" y="712"/>
                    <a:pt x="1169" y="564"/>
                    <a:pt x="991" y="430"/>
                  </a:cubicBezTo>
                  <a:cubicBezTo>
                    <a:pt x="827" y="281"/>
                    <a:pt x="648" y="117"/>
                    <a:pt x="440" y="28"/>
                  </a:cubicBezTo>
                  <a:cubicBezTo>
                    <a:pt x="400" y="9"/>
                    <a:pt x="358" y="0"/>
                    <a:pt x="3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3327725" y="3675050"/>
              <a:ext cx="23100" cy="101100"/>
            </a:xfrm>
            <a:custGeom>
              <a:avLst/>
              <a:gdLst/>
              <a:ahLst/>
              <a:cxnLst/>
              <a:rect l="l" t="t" r="r" b="b"/>
              <a:pathLst>
                <a:path w="924" h="4044" extrusionOk="0">
                  <a:moveTo>
                    <a:pt x="522" y="0"/>
                  </a:moveTo>
                  <a:cubicBezTo>
                    <a:pt x="386" y="0"/>
                    <a:pt x="247" y="79"/>
                    <a:pt x="209" y="223"/>
                  </a:cubicBezTo>
                  <a:cubicBezTo>
                    <a:pt x="30" y="849"/>
                    <a:pt x="0" y="1518"/>
                    <a:pt x="0" y="2159"/>
                  </a:cubicBezTo>
                  <a:cubicBezTo>
                    <a:pt x="0" y="2471"/>
                    <a:pt x="45" y="2784"/>
                    <a:pt x="60" y="3096"/>
                  </a:cubicBezTo>
                  <a:cubicBezTo>
                    <a:pt x="75" y="3260"/>
                    <a:pt x="75" y="3424"/>
                    <a:pt x="89" y="3587"/>
                  </a:cubicBezTo>
                  <a:cubicBezTo>
                    <a:pt x="119" y="3736"/>
                    <a:pt x="194" y="3870"/>
                    <a:pt x="268" y="4004"/>
                  </a:cubicBezTo>
                  <a:cubicBezTo>
                    <a:pt x="282" y="4032"/>
                    <a:pt x="309" y="4044"/>
                    <a:pt x="338" y="4044"/>
                  </a:cubicBezTo>
                  <a:cubicBezTo>
                    <a:pt x="371" y="4044"/>
                    <a:pt x="408" y="4028"/>
                    <a:pt x="432" y="4004"/>
                  </a:cubicBezTo>
                  <a:cubicBezTo>
                    <a:pt x="521" y="3870"/>
                    <a:pt x="596" y="3751"/>
                    <a:pt x="640" y="3587"/>
                  </a:cubicBezTo>
                  <a:cubicBezTo>
                    <a:pt x="670" y="3439"/>
                    <a:pt x="685" y="3275"/>
                    <a:pt x="715" y="3111"/>
                  </a:cubicBezTo>
                  <a:cubicBezTo>
                    <a:pt x="759" y="2799"/>
                    <a:pt x="834" y="2486"/>
                    <a:pt x="849" y="2159"/>
                  </a:cubicBezTo>
                  <a:cubicBezTo>
                    <a:pt x="893" y="1518"/>
                    <a:pt x="923" y="864"/>
                    <a:pt x="804" y="223"/>
                  </a:cubicBezTo>
                  <a:cubicBezTo>
                    <a:pt x="775" y="71"/>
                    <a:pt x="650" y="0"/>
                    <a:pt x="5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3603075" y="3769500"/>
              <a:ext cx="78325" cy="53625"/>
            </a:xfrm>
            <a:custGeom>
              <a:avLst/>
              <a:gdLst/>
              <a:ahLst/>
              <a:cxnLst/>
              <a:rect l="l" t="t" r="r" b="b"/>
              <a:pathLst>
                <a:path w="3133" h="2145" extrusionOk="0">
                  <a:moveTo>
                    <a:pt x="2736" y="0"/>
                  </a:moveTo>
                  <a:cubicBezTo>
                    <a:pt x="2722" y="0"/>
                    <a:pt x="2709" y="1"/>
                    <a:pt x="2695" y="3"/>
                  </a:cubicBezTo>
                  <a:cubicBezTo>
                    <a:pt x="2561" y="18"/>
                    <a:pt x="2457" y="77"/>
                    <a:pt x="2338" y="107"/>
                  </a:cubicBezTo>
                  <a:cubicBezTo>
                    <a:pt x="2189" y="152"/>
                    <a:pt x="2055" y="226"/>
                    <a:pt x="1921" y="301"/>
                  </a:cubicBezTo>
                  <a:cubicBezTo>
                    <a:pt x="1713" y="420"/>
                    <a:pt x="1489" y="539"/>
                    <a:pt x="1266" y="658"/>
                  </a:cubicBezTo>
                  <a:cubicBezTo>
                    <a:pt x="1058" y="777"/>
                    <a:pt x="864" y="941"/>
                    <a:pt x="656" y="1090"/>
                  </a:cubicBezTo>
                  <a:cubicBezTo>
                    <a:pt x="477" y="1224"/>
                    <a:pt x="269" y="1387"/>
                    <a:pt x="135" y="1581"/>
                  </a:cubicBezTo>
                  <a:cubicBezTo>
                    <a:pt x="135" y="1596"/>
                    <a:pt x="120" y="1596"/>
                    <a:pt x="120" y="1596"/>
                  </a:cubicBezTo>
                  <a:cubicBezTo>
                    <a:pt x="1" y="1700"/>
                    <a:pt x="16" y="1864"/>
                    <a:pt x="90" y="1983"/>
                  </a:cubicBezTo>
                  <a:cubicBezTo>
                    <a:pt x="159" y="2105"/>
                    <a:pt x="267" y="2145"/>
                    <a:pt x="383" y="2145"/>
                  </a:cubicBezTo>
                  <a:cubicBezTo>
                    <a:pt x="494" y="2145"/>
                    <a:pt x="614" y="2108"/>
                    <a:pt x="715" y="2072"/>
                  </a:cubicBezTo>
                  <a:cubicBezTo>
                    <a:pt x="894" y="1998"/>
                    <a:pt x="1073" y="1908"/>
                    <a:pt x="1251" y="1804"/>
                  </a:cubicBezTo>
                  <a:cubicBezTo>
                    <a:pt x="1415" y="1715"/>
                    <a:pt x="1579" y="1640"/>
                    <a:pt x="1728" y="1521"/>
                  </a:cubicBezTo>
                  <a:lnTo>
                    <a:pt x="2159" y="1194"/>
                  </a:lnTo>
                  <a:cubicBezTo>
                    <a:pt x="2308" y="1075"/>
                    <a:pt x="2487" y="970"/>
                    <a:pt x="2621" y="837"/>
                  </a:cubicBezTo>
                  <a:cubicBezTo>
                    <a:pt x="2680" y="777"/>
                    <a:pt x="2740" y="703"/>
                    <a:pt x="2799" y="643"/>
                  </a:cubicBezTo>
                  <a:cubicBezTo>
                    <a:pt x="2874" y="569"/>
                    <a:pt x="2933" y="479"/>
                    <a:pt x="2993" y="390"/>
                  </a:cubicBezTo>
                  <a:cubicBezTo>
                    <a:pt x="3132" y="195"/>
                    <a:pt x="2933" y="0"/>
                    <a:pt x="27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3592675" y="4190375"/>
              <a:ext cx="87475" cy="37850"/>
            </a:xfrm>
            <a:custGeom>
              <a:avLst/>
              <a:gdLst/>
              <a:ahLst/>
              <a:cxnLst/>
              <a:rect l="l" t="t" r="r" b="b"/>
              <a:pathLst>
                <a:path w="3499" h="1514" extrusionOk="0">
                  <a:moveTo>
                    <a:pt x="446" y="0"/>
                  </a:moveTo>
                  <a:cubicBezTo>
                    <a:pt x="322" y="0"/>
                    <a:pt x="179" y="49"/>
                    <a:pt x="60" y="62"/>
                  </a:cubicBezTo>
                  <a:cubicBezTo>
                    <a:pt x="30" y="62"/>
                    <a:pt x="0" y="107"/>
                    <a:pt x="30" y="137"/>
                  </a:cubicBezTo>
                  <a:cubicBezTo>
                    <a:pt x="119" y="226"/>
                    <a:pt x="194" y="330"/>
                    <a:pt x="283" y="420"/>
                  </a:cubicBezTo>
                  <a:cubicBezTo>
                    <a:pt x="372" y="509"/>
                    <a:pt x="536" y="554"/>
                    <a:pt x="655" y="598"/>
                  </a:cubicBezTo>
                  <a:cubicBezTo>
                    <a:pt x="908" y="717"/>
                    <a:pt x="1161" y="836"/>
                    <a:pt x="1429" y="955"/>
                  </a:cubicBezTo>
                  <a:cubicBezTo>
                    <a:pt x="1682" y="1075"/>
                    <a:pt x="1950" y="1208"/>
                    <a:pt x="2218" y="1298"/>
                  </a:cubicBezTo>
                  <a:cubicBezTo>
                    <a:pt x="2455" y="1377"/>
                    <a:pt x="2715" y="1514"/>
                    <a:pt x="2967" y="1514"/>
                  </a:cubicBezTo>
                  <a:cubicBezTo>
                    <a:pt x="3001" y="1514"/>
                    <a:pt x="3034" y="1511"/>
                    <a:pt x="3067" y="1506"/>
                  </a:cubicBezTo>
                  <a:cubicBezTo>
                    <a:pt x="3334" y="1476"/>
                    <a:pt x="3498" y="1179"/>
                    <a:pt x="3290" y="970"/>
                  </a:cubicBezTo>
                  <a:cubicBezTo>
                    <a:pt x="3096" y="747"/>
                    <a:pt x="2769" y="673"/>
                    <a:pt x="2501" y="568"/>
                  </a:cubicBezTo>
                  <a:cubicBezTo>
                    <a:pt x="2233" y="479"/>
                    <a:pt x="1965" y="405"/>
                    <a:pt x="1682" y="330"/>
                  </a:cubicBezTo>
                  <a:cubicBezTo>
                    <a:pt x="1414" y="256"/>
                    <a:pt x="1161" y="181"/>
                    <a:pt x="893" y="107"/>
                  </a:cubicBezTo>
                  <a:cubicBezTo>
                    <a:pt x="759" y="77"/>
                    <a:pt x="625" y="18"/>
                    <a:pt x="491" y="3"/>
                  </a:cubicBezTo>
                  <a:cubicBezTo>
                    <a:pt x="477" y="1"/>
                    <a:pt x="462" y="0"/>
                    <a:pt x="4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" name="Google Shape;32;p2"/>
          <p:cNvGrpSpPr/>
          <p:nvPr/>
        </p:nvGrpSpPr>
        <p:grpSpPr>
          <a:xfrm>
            <a:off x="8048849" y="2735464"/>
            <a:ext cx="750308" cy="443949"/>
            <a:chOff x="2259350" y="2408700"/>
            <a:chExt cx="508925" cy="301125"/>
          </a:xfrm>
        </p:grpSpPr>
        <p:sp>
          <p:nvSpPr>
            <p:cNvPr id="33" name="Google Shape;33;p2"/>
            <p:cNvSpPr/>
            <p:nvPr/>
          </p:nvSpPr>
          <p:spPr>
            <a:xfrm>
              <a:off x="2756325" y="2606300"/>
              <a:ext cx="200" cy="875"/>
            </a:xfrm>
            <a:custGeom>
              <a:avLst/>
              <a:gdLst/>
              <a:ahLst/>
              <a:cxnLst/>
              <a:rect l="l" t="t" r="r" b="b"/>
              <a:pathLst>
                <a:path w="8" h="35" extrusionOk="0">
                  <a:moveTo>
                    <a:pt x="8" y="1"/>
                  </a:moveTo>
                  <a:lnTo>
                    <a:pt x="8" y="1"/>
                  </a:lnTo>
                  <a:cubicBezTo>
                    <a:pt x="0" y="23"/>
                    <a:pt x="0" y="34"/>
                    <a:pt x="2" y="34"/>
                  </a:cubicBezTo>
                  <a:cubicBezTo>
                    <a:pt x="4" y="34"/>
                    <a:pt x="8" y="23"/>
                    <a:pt x="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2364675" y="2478550"/>
              <a:ext cx="159400" cy="140475"/>
            </a:xfrm>
            <a:custGeom>
              <a:avLst/>
              <a:gdLst/>
              <a:ahLst/>
              <a:cxnLst/>
              <a:rect l="l" t="t" r="r" b="b"/>
              <a:pathLst>
                <a:path w="6376" h="5619" extrusionOk="0">
                  <a:moveTo>
                    <a:pt x="3293" y="307"/>
                  </a:moveTo>
                  <a:cubicBezTo>
                    <a:pt x="4637" y="307"/>
                    <a:pt x="6030" y="1290"/>
                    <a:pt x="5746" y="2848"/>
                  </a:cubicBezTo>
                  <a:cubicBezTo>
                    <a:pt x="5528" y="4091"/>
                    <a:pt x="4391" y="5090"/>
                    <a:pt x="3175" y="5090"/>
                  </a:cubicBezTo>
                  <a:cubicBezTo>
                    <a:pt x="2892" y="5090"/>
                    <a:pt x="2604" y="5035"/>
                    <a:pt x="2322" y="4917"/>
                  </a:cubicBezTo>
                  <a:cubicBezTo>
                    <a:pt x="997" y="4366"/>
                    <a:pt x="700" y="2774"/>
                    <a:pt x="1250" y="1553"/>
                  </a:cubicBezTo>
                  <a:cubicBezTo>
                    <a:pt x="1633" y="690"/>
                    <a:pt x="2454" y="307"/>
                    <a:pt x="3293" y="307"/>
                  </a:cubicBezTo>
                  <a:close/>
                  <a:moveTo>
                    <a:pt x="3361" y="0"/>
                  </a:moveTo>
                  <a:cubicBezTo>
                    <a:pt x="2438" y="0"/>
                    <a:pt x="1515" y="380"/>
                    <a:pt x="968" y="1211"/>
                  </a:cubicBezTo>
                  <a:cubicBezTo>
                    <a:pt x="0" y="2684"/>
                    <a:pt x="610" y="4873"/>
                    <a:pt x="2307" y="5468"/>
                  </a:cubicBezTo>
                  <a:cubicBezTo>
                    <a:pt x="2599" y="5571"/>
                    <a:pt x="2896" y="5619"/>
                    <a:pt x="3187" y="5619"/>
                  </a:cubicBezTo>
                  <a:cubicBezTo>
                    <a:pt x="4709" y="5619"/>
                    <a:pt x="6112" y="4318"/>
                    <a:pt x="6237" y="2744"/>
                  </a:cubicBezTo>
                  <a:cubicBezTo>
                    <a:pt x="6375" y="1017"/>
                    <a:pt x="4869" y="0"/>
                    <a:pt x="33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2410050" y="2498425"/>
              <a:ext cx="77075" cy="101525"/>
            </a:xfrm>
            <a:custGeom>
              <a:avLst/>
              <a:gdLst/>
              <a:ahLst/>
              <a:cxnLst/>
              <a:rect l="l" t="t" r="r" b="b"/>
              <a:pathLst>
                <a:path w="3083" h="4061" extrusionOk="0">
                  <a:moveTo>
                    <a:pt x="1102" y="773"/>
                  </a:moveTo>
                  <a:cubicBezTo>
                    <a:pt x="1251" y="1145"/>
                    <a:pt x="1430" y="1502"/>
                    <a:pt x="1594" y="1860"/>
                  </a:cubicBezTo>
                  <a:cubicBezTo>
                    <a:pt x="1594" y="1875"/>
                    <a:pt x="1594" y="1875"/>
                    <a:pt x="1594" y="1875"/>
                  </a:cubicBezTo>
                  <a:cubicBezTo>
                    <a:pt x="1579" y="1875"/>
                    <a:pt x="1549" y="1875"/>
                    <a:pt x="1534" y="1889"/>
                  </a:cubicBezTo>
                  <a:cubicBezTo>
                    <a:pt x="1460" y="1904"/>
                    <a:pt x="1370" y="1934"/>
                    <a:pt x="1266" y="1949"/>
                  </a:cubicBezTo>
                  <a:cubicBezTo>
                    <a:pt x="1117" y="1636"/>
                    <a:pt x="968" y="1309"/>
                    <a:pt x="820" y="981"/>
                  </a:cubicBezTo>
                  <a:cubicBezTo>
                    <a:pt x="909" y="892"/>
                    <a:pt x="998" y="833"/>
                    <a:pt x="1102" y="773"/>
                  </a:cubicBezTo>
                  <a:close/>
                  <a:moveTo>
                    <a:pt x="641" y="1160"/>
                  </a:moveTo>
                  <a:cubicBezTo>
                    <a:pt x="760" y="1458"/>
                    <a:pt x="894" y="1726"/>
                    <a:pt x="1028" y="2009"/>
                  </a:cubicBezTo>
                  <a:lnTo>
                    <a:pt x="879" y="2009"/>
                  </a:lnTo>
                  <a:cubicBezTo>
                    <a:pt x="269" y="1904"/>
                    <a:pt x="418" y="1532"/>
                    <a:pt x="581" y="1264"/>
                  </a:cubicBezTo>
                  <a:cubicBezTo>
                    <a:pt x="596" y="1220"/>
                    <a:pt x="626" y="1205"/>
                    <a:pt x="641" y="1160"/>
                  </a:cubicBezTo>
                  <a:close/>
                  <a:moveTo>
                    <a:pt x="2025" y="2202"/>
                  </a:moveTo>
                  <a:cubicBezTo>
                    <a:pt x="2308" y="2232"/>
                    <a:pt x="2576" y="2366"/>
                    <a:pt x="2472" y="2723"/>
                  </a:cubicBezTo>
                  <a:cubicBezTo>
                    <a:pt x="2457" y="2783"/>
                    <a:pt x="2427" y="2827"/>
                    <a:pt x="2383" y="2887"/>
                  </a:cubicBezTo>
                  <a:cubicBezTo>
                    <a:pt x="2263" y="2649"/>
                    <a:pt x="2130" y="2425"/>
                    <a:pt x="2025" y="2202"/>
                  </a:cubicBezTo>
                  <a:close/>
                  <a:moveTo>
                    <a:pt x="1728" y="2202"/>
                  </a:moveTo>
                  <a:cubicBezTo>
                    <a:pt x="1862" y="2500"/>
                    <a:pt x="1981" y="2812"/>
                    <a:pt x="2115" y="3110"/>
                  </a:cubicBezTo>
                  <a:cubicBezTo>
                    <a:pt x="2070" y="3140"/>
                    <a:pt x="2040" y="3155"/>
                    <a:pt x="1996" y="3184"/>
                  </a:cubicBezTo>
                  <a:cubicBezTo>
                    <a:pt x="1966" y="3199"/>
                    <a:pt x="1936" y="3214"/>
                    <a:pt x="1906" y="3229"/>
                  </a:cubicBezTo>
                  <a:cubicBezTo>
                    <a:pt x="1772" y="2946"/>
                    <a:pt x="1609" y="2663"/>
                    <a:pt x="1475" y="2396"/>
                  </a:cubicBezTo>
                  <a:cubicBezTo>
                    <a:pt x="1460" y="2351"/>
                    <a:pt x="1430" y="2306"/>
                    <a:pt x="1415" y="2247"/>
                  </a:cubicBezTo>
                  <a:cubicBezTo>
                    <a:pt x="1489" y="2232"/>
                    <a:pt x="1564" y="2217"/>
                    <a:pt x="1623" y="2217"/>
                  </a:cubicBezTo>
                  <a:cubicBezTo>
                    <a:pt x="1653" y="2202"/>
                    <a:pt x="1698" y="2202"/>
                    <a:pt x="1728" y="2202"/>
                  </a:cubicBezTo>
                  <a:close/>
                  <a:moveTo>
                    <a:pt x="974" y="1"/>
                  </a:moveTo>
                  <a:cubicBezTo>
                    <a:pt x="943" y="1"/>
                    <a:pt x="915" y="29"/>
                    <a:pt x="924" y="73"/>
                  </a:cubicBezTo>
                  <a:cubicBezTo>
                    <a:pt x="939" y="237"/>
                    <a:pt x="983" y="401"/>
                    <a:pt x="1028" y="550"/>
                  </a:cubicBezTo>
                  <a:cubicBezTo>
                    <a:pt x="924" y="609"/>
                    <a:pt x="805" y="669"/>
                    <a:pt x="715" y="743"/>
                  </a:cubicBezTo>
                  <a:cubicBezTo>
                    <a:pt x="656" y="609"/>
                    <a:pt x="596" y="475"/>
                    <a:pt x="537" y="327"/>
                  </a:cubicBezTo>
                  <a:cubicBezTo>
                    <a:pt x="526" y="305"/>
                    <a:pt x="505" y="295"/>
                    <a:pt x="484" y="295"/>
                  </a:cubicBezTo>
                  <a:cubicBezTo>
                    <a:pt x="447" y="295"/>
                    <a:pt x="408" y="324"/>
                    <a:pt x="418" y="371"/>
                  </a:cubicBezTo>
                  <a:cubicBezTo>
                    <a:pt x="448" y="535"/>
                    <a:pt x="492" y="714"/>
                    <a:pt x="552" y="877"/>
                  </a:cubicBezTo>
                  <a:cubicBezTo>
                    <a:pt x="492" y="937"/>
                    <a:pt x="433" y="996"/>
                    <a:pt x="388" y="1071"/>
                  </a:cubicBezTo>
                  <a:cubicBezTo>
                    <a:pt x="180" y="1339"/>
                    <a:pt x="1" y="1785"/>
                    <a:pt x="239" y="2083"/>
                  </a:cubicBezTo>
                  <a:cubicBezTo>
                    <a:pt x="391" y="2265"/>
                    <a:pt x="604" y="2323"/>
                    <a:pt x="829" y="2323"/>
                  </a:cubicBezTo>
                  <a:cubicBezTo>
                    <a:pt x="934" y="2323"/>
                    <a:pt x="1042" y="2310"/>
                    <a:pt x="1147" y="2291"/>
                  </a:cubicBezTo>
                  <a:cubicBezTo>
                    <a:pt x="1296" y="2634"/>
                    <a:pt x="1430" y="2991"/>
                    <a:pt x="1579" y="3333"/>
                  </a:cubicBezTo>
                  <a:cubicBezTo>
                    <a:pt x="1236" y="3408"/>
                    <a:pt x="879" y="3378"/>
                    <a:pt x="522" y="3467"/>
                  </a:cubicBezTo>
                  <a:cubicBezTo>
                    <a:pt x="462" y="3482"/>
                    <a:pt x="462" y="3557"/>
                    <a:pt x="507" y="3586"/>
                  </a:cubicBezTo>
                  <a:cubicBezTo>
                    <a:pt x="675" y="3692"/>
                    <a:pt x="916" y="3741"/>
                    <a:pt x="1181" y="3741"/>
                  </a:cubicBezTo>
                  <a:cubicBezTo>
                    <a:pt x="1362" y="3741"/>
                    <a:pt x="1555" y="3718"/>
                    <a:pt x="1742" y="3676"/>
                  </a:cubicBezTo>
                  <a:cubicBezTo>
                    <a:pt x="1802" y="3795"/>
                    <a:pt x="1862" y="3914"/>
                    <a:pt x="1936" y="4018"/>
                  </a:cubicBezTo>
                  <a:cubicBezTo>
                    <a:pt x="1953" y="4047"/>
                    <a:pt x="1984" y="4060"/>
                    <a:pt x="2015" y="4060"/>
                  </a:cubicBezTo>
                  <a:cubicBezTo>
                    <a:pt x="2062" y="4060"/>
                    <a:pt x="2109" y="4028"/>
                    <a:pt x="2100" y="3973"/>
                  </a:cubicBezTo>
                  <a:cubicBezTo>
                    <a:pt x="2100" y="3839"/>
                    <a:pt x="2085" y="3720"/>
                    <a:pt x="2040" y="3586"/>
                  </a:cubicBezTo>
                  <a:cubicBezTo>
                    <a:pt x="2130" y="3557"/>
                    <a:pt x="2219" y="3527"/>
                    <a:pt x="2293" y="3482"/>
                  </a:cubicBezTo>
                  <a:cubicBezTo>
                    <a:pt x="2338" y="3571"/>
                    <a:pt x="2383" y="3646"/>
                    <a:pt x="2442" y="3720"/>
                  </a:cubicBezTo>
                  <a:cubicBezTo>
                    <a:pt x="2461" y="3751"/>
                    <a:pt x="2492" y="3767"/>
                    <a:pt x="2523" y="3767"/>
                  </a:cubicBezTo>
                  <a:cubicBezTo>
                    <a:pt x="2565" y="3767"/>
                    <a:pt x="2606" y="3736"/>
                    <a:pt x="2606" y="3676"/>
                  </a:cubicBezTo>
                  <a:cubicBezTo>
                    <a:pt x="2606" y="3557"/>
                    <a:pt x="2576" y="3452"/>
                    <a:pt x="2546" y="3333"/>
                  </a:cubicBezTo>
                  <a:cubicBezTo>
                    <a:pt x="2904" y="3080"/>
                    <a:pt x="3082" y="2723"/>
                    <a:pt x="2874" y="2276"/>
                  </a:cubicBezTo>
                  <a:cubicBezTo>
                    <a:pt x="2718" y="1939"/>
                    <a:pt x="2369" y="1839"/>
                    <a:pt x="2015" y="1839"/>
                  </a:cubicBezTo>
                  <a:cubicBezTo>
                    <a:pt x="1964" y="1839"/>
                    <a:pt x="1913" y="1841"/>
                    <a:pt x="1862" y="1845"/>
                  </a:cubicBezTo>
                  <a:cubicBezTo>
                    <a:pt x="1668" y="1458"/>
                    <a:pt x="1489" y="1056"/>
                    <a:pt x="1311" y="669"/>
                  </a:cubicBezTo>
                  <a:cubicBezTo>
                    <a:pt x="1579" y="550"/>
                    <a:pt x="1862" y="460"/>
                    <a:pt x="2130" y="356"/>
                  </a:cubicBezTo>
                  <a:cubicBezTo>
                    <a:pt x="2185" y="342"/>
                    <a:pt x="2163" y="251"/>
                    <a:pt x="2111" y="251"/>
                  </a:cubicBezTo>
                  <a:cubicBezTo>
                    <a:pt x="2108" y="251"/>
                    <a:pt x="2104" y="251"/>
                    <a:pt x="2100" y="252"/>
                  </a:cubicBezTo>
                  <a:cubicBezTo>
                    <a:pt x="1802" y="297"/>
                    <a:pt x="1504" y="356"/>
                    <a:pt x="1222" y="460"/>
                  </a:cubicBezTo>
                  <a:cubicBezTo>
                    <a:pt x="1162" y="327"/>
                    <a:pt x="1088" y="178"/>
                    <a:pt x="1028" y="44"/>
                  </a:cubicBezTo>
                  <a:cubicBezTo>
                    <a:pt x="1016" y="14"/>
                    <a:pt x="994" y="1"/>
                    <a:pt x="9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2259350" y="2408700"/>
              <a:ext cx="508925" cy="301125"/>
            </a:xfrm>
            <a:custGeom>
              <a:avLst/>
              <a:gdLst/>
              <a:ahLst/>
              <a:cxnLst/>
              <a:rect l="l" t="t" r="r" b="b"/>
              <a:pathLst>
                <a:path w="20357" h="12045" extrusionOk="0">
                  <a:moveTo>
                    <a:pt x="12117" y="343"/>
                  </a:moveTo>
                  <a:cubicBezTo>
                    <a:pt x="12400" y="819"/>
                    <a:pt x="12623" y="1326"/>
                    <a:pt x="12831" y="1847"/>
                  </a:cubicBezTo>
                  <a:cubicBezTo>
                    <a:pt x="12385" y="1742"/>
                    <a:pt x="11923" y="1713"/>
                    <a:pt x="11492" y="1474"/>
                  </a:cubicBezTo>
                  <a:cubicBezTo>
                    <a:pt x="11179" y="1296"/>
                    <a:pt x="10956" y="1013"/>
                    <a:pt x="10688" y="775"/>
                  </a:cubicBezTo>
                  <a:cubicBezTo>
                    <a:pt x="11179" y="656"/>
                    <a:pt x="11655" y="522"/>
                    <a:pt x="12117" y="343"/>
                  </a:cubicBezTo>
                  <a:close/>
                  <a:moveTo>
                    <a:pt x="17773" y="1802"/>
                  </a:moveTo>
                  <a:cubicBezTo>
                    <a:pt x="17996" y="2308"/>
                    <a:pt x="18175" y="2829"/>
                    <a:pt x="18324" y="3365"/>
                  </a:cubicBezTo>
                  <a:cubicBezTo>
                    <a:pt x="17877" y="3216"/>
                    <a:pt x="17431" y="3142"/>
                    <a:pt x="17044" y="2859"/>
                  </a:cubicBezTo>
                  <a:cubicBezTo>
                    <a:pt x="16746" y="2635"/>
                    <a:pt x="16553" y="2338"/>
                    <a:pt x="16314" y="2070"/>
                  </a:cubicBezTo>
                  <a:cubicBezTo>
                    <a:pt x="16821" y="1995"/>
                    <a:pt x="17312" y="1936"/>
                    <a:pt x="17773" y="1802"/>
                  </a:cubicBezTo>
                  <a:close/>
                  <a:moveTo>
                    <a:pt x="14558" y="4838"/>
                  </a:moveTo>
                  <a:cubicBezTo>
                    <a:pt x="14871" y="5151"/>
                    <a:pt x="15079" y="5553"/>
                    <a:pt x="15124" y="6014"/>
                  </a:cubicBezTo>
                  <a:cubicBezTo>
                    <a:pt x="14945" y="5612"/>
                    <a:pt x="14752" y="5225"/>
                    <a:pt x="14558" y="4838"/>
                  </a:cubicBezTo>
                  <a:close/>
                  <a:moveTo>
                    <a:pt x="2174" y="4139"/>
                  </a:moveTo>
                  <a:cubicBezTo>
                    <a:pt x="2248" y="4645"/>
                    <a:pt x="2338" y="5062"/>
                    <a:pt x="2084" y="5583"/>
                  </a:cubicBezTo>
                  <a:cubicBezTo>
                    <a:pt x="1891" y="5999"/>
                    <a:pt x="1563" y="6372"/>
                    <a:pt x="1176" y="6625"/>
                  </a:cubicBezTo>
                  <a:cubicBezTo>
                    <a:pt x="923" y="6089"/>
                    <a:pt x="641" y="5568"/>
                    <a:pt x="373" y="5047"/>
                  </a:cubicBezTo>
                  <a:cubicBezTo>
                    <a:pt x="983" y="4749"/>
                    <a:pt x="1578" y="4436"/>
                    <a:pt x="2174" y="4139"/>
                  </a:cubicBezTo>
                  <a:close/>
                  <a:moveTo>
                    <a:pt x="14260" y="5091"/>
                  </a:moveTo>
                  <a:cubicBezTo>
                    <a:pt x="14498" y="5598"/>
                    <a:pt x="14752" y="6104"/>
                    <a:pt x="15005" y="6595"/>
                  </a:cubicBezTo>
                  <a:cubicBezTo>
                    <a:pt x="14588" y="6625"/>
                    <a:pt x="14186" y="6684"/>
                    <a:pt x="13769" y="6773"/>
                  </a:cubicBezTo>
                  <a:cubicBezTo>
                    <a:pt x="13784" y="6610"/>
                    <a:pt x="13739" y="6446"/>
                    <a:pt x="13754" y="6282"/>
                  </a:cubicBezTo>
                  <a:cubicBezTo>
                    <a:pt x="13754" y="5851"/>
                    <a:pt x="13918" y="5374"/>
                    <a:pt x="14260" y="5091"/>
                  </a:cubicBezTo>
                  <a:close/>
                  <a:moveTo>
                    <a:pt x="13471" y="7384"/>
                  </a:moveTo>
                  <a:cubicBezTo>
                    <a:pt x="13457" y="7413"/>
                    <a:pt x="13427" y="7443"/>
                    <a:pt x="13397" y="7473"/>
                  </a:cubicBezTo>
                  <a:cubicBezTo>
                    <a:pt x="13397" y="7443"/>
                    <a:pt x="13382" y="7428"/>
                    <a:pt x="13382" y="7399"/>
                  </a:cubicBezTo>
                  <a:cubicBezTo>
                    <a:pt x="13412" y="7399"/>
                    <a:pt x="13442" y="7384"/>
                    <a:pt x="13471" y="7384"/>
                  </a:cubicBezTo>
                  <a:close/>
                  <a:moveTo>
                    <a:pt x="13055" y="7488"/>
                  </a:moveTo>
                  <a:cubicBezTo>
                    <a:pt x="13070" y="7547"/>
                    <a:pt x="13084" y="7607"/>
                    <a:pt x="13114" y="7667"/>
                  </a:cubicBezTo>
                  <a:cubicBezTo>
                    <a:pt x="13070" y="7681"/>
                    <a:pt x="13025" y="7711"/>
                    <a:pt x="12995" y="7726"/>
                  </a:cubicBezTo>
                  <a:cubicBezTo>
                    <a:pt x="12950" y="7741"/>
                    <a:pt x="12921" y="7741"/>
                    <a:pt x="12891" y="7756"/>
                  </a:cubicBezTo>
                  <a:cubicBezTo>
                    <a:pt x="12861" y="7681"/>
                    <a:pt x="12831" y="7622"/>
                    <a:pt x="12816" y="7547"/>
                  </a:cubicBezTo>
                  <a:cubicBezTo>
                    <a:pt x="12891" y="7533"/>
                    <a:pt x="12980" y="7503"/>
                    <a:pt x="13055" y="7488"/>
                  </a:cubicBezTo>
                  <a:close/>
                  <a:moveTo>
                    <a:pt x="12504" y="7637"/>
                  </a:moveTo>
                  <a:cubicBezTo>
                    <a:pt x="12519" y="7696"/>
                    <a:pt x="12534" y="7771"/>
                    <a:pt x="12549" y="7830"/>
                  </a:cubicBezTo>
                  <a:cubicBezTo>
                    <a:pt x="12484" y="7835"/>
                    <a:pt x="12418" y="7837"/>
                    <a:pt x="12351" y="7837"/>
                  </a:cubicBezTo>
                  <a:cubicBezTo>
                    <a:pt x="12216" y="7837"/>
                    <a:pt x="12077" y="7830"/>
                    <a:pt x="11938" y="7830"/>
                  </a:cubicBezTo>
                  <a:cubicBezTo>
                    <a:pt x="12087" y="7771"/>
                    <a:pt x="12236" y="7726"/>
                    <a:pt x="12370" y="7681"/>
                  </a:cubicBezTo>
                  <a:cubicBezTo>
                    <a:pt x="12415" y="7667"/>
                    <a:pt x="12459" y="7652"/>
                    <a:pt x="12504" y="7637"/>
                  </a:cubicBezTo>
                  <a:close/>
                  <a:moveTo>
                    <a:pt x="19366" y="6773"/>
                  </a:moveTo>
                  <a:cubicBezTo>
                    <a:pt x="19544" y="7294"/>
                    <a:pt x="19738" y="7815"/>
                    <a:pt x="19946" y="8336"/>
                  </a:cubicBezTo>
                  <a:cubicBezTo>
                    <a:pt x="19842" y="8333"/>
                    <a:pt x="19738" y="8331"/>
                    <a:pt x="19634" y="8331"/>
                  </a:cubicBezTo>
                  <a:cubicBezTo>
                    <a:pt x="19321" y="8331"/>
                    <a:pt x="19009" y="8348"/>
                    <a:pt x="18696" y="8381"/>
                  </a:cubicBezTo>
                  <a:cubicBezTo>
                    <a:pt x="18726" y="8217"/>
                    <a:pt x="18711" y="8039"/>
                    <a:pt x="18726" y="7890"/>
                  </a:cubicBezTo>
                  <a:cubicBezTo>
                    <a:pt x="18785" y="7458"/>
                    <a:pt x="18994" y="7012"/>
                    <a:pt x="19366" y="6773"/>
                  </a:cubicBezTo>
                  <a:close/>
                  <a:moveTo>
                    <a:pt x="14990" y="6952"/>
                  </a:moveTo>
                  <a:lnTo>
                    <a:pt x="14990" y="6952"/>
                  </a:lnTo>
                  <a:cubicBezTo>
                    <a:pt x="14612" y="8008"/>
                    <a:pt x="13562" y="8765"/>
                    <a:pt x="12478" y="8765"/>
                  </a:cubicBezTo>
                  <a:cubicBezTo>
                    <a:pt x="12110" y="8765"/>
                    <a:pt x="11738" y="8678"/>
                    <a:pt x="11388" y="8485"/>
                  </a:cubicBezTo>
                  <a:cubicBezTo>
                    <a:pt x="11239" y="8396"/>
                    <a:pt x="11105" y="8277"/>
                    <a:pt x="10971" y="8158"/>
                  </a:cubicBezTo>
                  <a:cubicBezTo>
                    <a:pt x="11149" y="8098"/>
                    <a:pt x="11328" y="8039"/>
                    <a:pt x="11492" y="7979"/>
                  </a:cubicBezTo>
                  <a:cubicBezTo>
                    <a:pt x="11704" y="8132"/>
                    <a:pt x="12037" y="8202"/>
                    <a:pt x="12396" y="8202"/>
                  </a:cubicBezTo>
                  <a:cubicBezTo>
                    <a:pt x="12490" y="8202"/>
                    <a:pt x="12586" y="8197"/>
                    <a:pt x="12683" y="8187"/>
                  </a:cubicBezTo>
                  <a:cubicBezTo>
                    <a:pt x="12727" y="8307"/>
                    <a:pt x="12772" y="8426"/>
                    <a:pt x="12831" y="8545"/>
                  </a:cubicBezTo>
                  <a:cubicBezTo>
                    <a:pt x="12851" y="8577"/>
                    <a:pt x="12884" y="8592"/>
                    <a:pt x="12917" y="8592"/>
                  </a:cubicBezTo>
                  <a:cubicBezTo>
                    <a:pt x="12959" y="8592"/>
                    <a:pt x="13002" y="8566"/>
                    <a:pt x="13010" y="8515"/>
                  </a:cubicBezTo>
                  <a:cubicBezTo>
                    <a:pt x="13010" y="8396"/>
                    <a:pt x="13010" y="8262"/>
                    <a:pt x="12980" y="8128"/>
                  </a:cubicBezTo>
                  <a:cubicBezTo>
                    <a:pt x="13070" y="8113"/>
                    <a:pt x="13159" y="8083"/>
                    <a:pt x="13248" y="8054"/>
                  </a:cubicBezTo>
                  <a:cubicBezTo>
                    <a:pt x="13293" y="8143"/>
                    <a:pt x="13323" y="8232"/>
                    <a:pt x="13367" y="8307"/>
                  </a:cubicBezTo>
                  <a:cubicBezTo>
                    <a:pt x="13380" y="8346"/>
                    <a:pt x="13414" y="8365"/>
                    <a:pt x="13447" y="8365"/>
                  </a:cubicBezTo>
                  <a:cubicBezTo>
                    <a:pt x="13489" y="8365"/>
                    <a:pt x="13531" y="8335"/>
                    <a:pt x="13531" y="8277"/>
                  </a:cubicBezTo>
                  <a:cubicBezTo>
                    <a:pt x="13546" y="8173"/>
                    <a:pt x="13531" y="8054"/>
                    <a:pt x="13516" y="7934"/>
                  </a:cubicBezTo>
                  <a:cubicBezTo>
                    <a:pt x="13799" y="7771"/>
                    <a:pt x="13992" y="7547"/>
                    <a:pt x="14007" y="7250"/>
                  </a:cubicBezTo>
                  <a:cubicBezTo>
                    <a:pt x="14350" y="7160"/>
                    <a:pt x="14677" y="7071"/>
                    <a:pt x="14990" y="6952"/>
                  </a:cubicBezTo>
                  <a:close/>
                  <a:moveTo>
                    <a:pt x="10480" y="819"/>
                  </a:moveTo>
                  <a:cubicBezTo>
                    <a:pt x="10965" y="1582"/>
                    <a:pt x="11838" y="2138"/>
                    <a:pt x="12750" y="2138"/>
                  </a:cubicBezTo>
                  <a:cubicBezTo>
                    <a:pt x="12817" y="2138"/>
                    <a:pt x="12883" y="2135"/>
                    <a:pt x="12950" y="2129"/>
                  </a:cubicBezTo>
                  <a:cubicBezTo>
                    <a:pt x="13189" y="2725"/>
                    <a:pt x="13427" y="3335"/>
                    <a:pt x="13695" y="3901"/>
                  </a:cubicBezTo>
                  <a:cubicBezTo>
                    <a:pt x="13858" y="4258"/>
                    <a:pt x="14022" y="4600"/>
                    <a:pt x="14186" y="4957"/>
                  </a:cubicBezTo>
                  <a:cubicBezTo>
                    <a:pt x="13590" y="5285"/>
                    <a:pt x="13427" y="6163"/>
                    <a:pt x="13501" y="6833"/>
                  </a:cubicBezTo>
                  <a:cubicBezTo>
                    <a:pt x="11909" y="7205"/>
                    <a:pt x="10346" y="7905"/>
                    <a:pt x="8872" y="8560"/>
                  </a:cubicBezTo>
                  <a:cubicBezTo>
                    <a:pt x="7547" y="9155"/>
                    <a:pt x="6074" y="9736"/>
                    <a:pt x="4764" y="10480"/>
                  </a:cubicBezTo>
                  <a:cubicBezTo>
                    <a:pt x="4593" y="9894"/>
                    <a:pt x="3691" y="9658"/>
                    <a:pt x="3019" y="9658"/>
                  </a:cubicBezTo>
                  <a:cubicBezTo>
                    <a:pt x="2872" y="9658"/>
                    <a:pt x="2735" y="9669"/>
                    <a:pt x="2620" y="9691"/>
                  </a:cubicBezTo>
                  <a:cubicBezTo>
                    <a:pt x="2486" y="9408"/>
                    <a:pt x="2352" y="9110"/>
                    <a:pt x="2233" y="8813"/>
                  </a:cubicBezTo>
                  <a:cubicBezTo>
                    <a:pt x="1906" y="8098"/>
                    <a:pt x="1578" y="7399"/>
                    <a:pt x="1221" y="6699"/>
                  </a:cubicBezTo>
                  <a:cubicBezTo>
                    <a:pt x="2189" y="6446"/>
                    <a:pt x="2888" y="4913"/>
                    <a:pt x="2397" y="4035"/>
                  </a:cubicBezTo>
                  <a:cubicBezTo>
                    <a:pt x="3543" y="3469"/>
                    <a:pt x="4689" y="2918"/>
                    <a:pt x="5865" y="2427"/>
                  </a:cubicBezTo>
                  <a:cubicBezTo>
                    <a:pt x="6982" y="1966"/>
                    <a:pt x="8098" y="1534"/>
                    <a:pt x="9244" y="1162"/>
                  </a:cubicBezTo>
                  <a:cubicBezTo>
                    <a:pt x="9646" y="1028"/>
                    <a:pt x="10063" y="924"/>
                    <a:pt x="10480" y="819"/>
                  </a:cubicBezTo>
                  <a:close/>
                  <a:moveTo>
                    <a:pt x="16106" y="2085"/>
                  </a:moveTo>
                  <a:cubicBezTo>
                    <a:pt x="16523" y="2963"/>
                    <a:pt x="17416" y="3648"/>
                    <a:pt x="18413" y="3677"/>
                  </a:cubicBezTo>
                  <a:cubicBezTo>
                    <a:pt x="18577" y="4288"/>
                    <a:pt x="18741" y="4913"/>
                    <a:pt x="18934" y="5523"/>
                  </a:cubicBezTo>
                  <a:cubicBezTo>
                    <a:pt x="19068" y="5880"/>
                    <a:pt x="19187" y="6252"/>
                    <a:pt x="19306" y="6610"/>
                  </a:cubicBezTo>
                  <a:cubicBezTo>
                    <a:pt x="18696" y="6878"/>
                    <a:pt x="18413" y="7741"/>
                    <a:pt x="18428" y="8411"/>
                  </a:cubicBezTo>
                  <a:cubicBezTo>
                    <a:pt x="16791" y="8589"/>
                    <a:pt x="15153" y="9110"/>
                    <a:pt x="13635" y="9602"/>
                  </a:cubicBezTo>
                  <a:cubicBezTo>
                    <a:pt x="12251" y="10033"/>
                    <a:pt x="10718" y="10435"/>
                    <a:pt x="9319" y="11045"/>
                  </a:cubicBezTo>
                  <a:cubicBezTo>
                    <a:pt x="9207" y="10346"/>
                    <a:pt x="8081" y="10014"/>
                    <a:pt x="7403" y="10014"/>
                  </a:cubicBezTo>
                  <a:cubicBezTo>
                    <a:pt x="7360" y="10014"/>
                    <a:pt x="7318" y="10016"/>
                    <a:pt x="7279" y="10018"/>
                  </a:cubicBezTo>
                  <a:cubicBezTo>
                    <a:pt x="7250" y="9929"/>
                    <a:pt x="7235" y="9840"/>
                    <a:pt x="7205" y="9765"/>
                  </a:cubicBezTo>
                  <a:cubicBezTo>
                    <a:pt x="7845" y="9438"/>
                    <a:pt x="8500" y="9125"/>
                    <a:pt x="9155" y="8857"/>
                  </a:cubicBezTo>
                  <a:cubicBezTo>
                    <a:pt x="9586" y="8694"/>
                    <a:pt x="10033" y="8515"/>
                    <a:pt x="10465" y="8351"/>
                  </a:cubicBezTo>
                  <a:cubicBezTo>
                    <a:pt x="10688" y="8634"/>
                    <a:pt x="10971" y="8872"/>
                    <a:pt x="11313" y="9036"/>
                  </a:cubicBezTo>
                  <a:cubicBezTo>
                    <a:pt x="11691" y="9217"/>
                    <a:pt x="12086" y="9299"/>
                    <a:pt x="12476" y="9299"/>
                  </a:cubicBezTo>
                  <a:cubicBezTo>
                    <a:pt x="13889" y="9299"/>
                    <a:pt x="15246" y="8219"/>
                    <a:pt x="15526" y="6773"/>
                  </a:cubicBezTo>
                  <a:cubicBezTo>
                    <a:pt x="15764" y="5553"/>
                    <a:pt x="15124" y="4600"/>
                    <a:pt x="14201" y="4094"/>
                  </a:cubicBezTo>
                  <a:cubicBezTo>
                    <a:pt x="14082" y="3871"/>
                    <a:pt x="13978" y="3648"/>
                    <a:pt x="13858" y="3424"/>
                  </a:cubicBezTo>
                  <a:cubicBezTo>
                    <a:pt x="13754" y="3201"/>
                    <a:pt x="13620" y="2903"/>
                    <a:pt x="13486" y="2591"/>
                  </a:cubicBezTo>
                  <a:cubicBezTo>
                    <a:pt x="13933" y="2487"/>
                    <a:pt x="14379" y="2382"/>
                    <a:pt x="14826" y="2278"/>
                  </a:cubicBezTo>
                  <a:cubicBezTo>
                    <a:pt x="15243" y="2204"/>
                    <a:pt x="15674" y="2144"/>
                    <a:pt x="16106" y="2085"/>
                  </a:cubicBezTo>
                  <a:close/>
                  <a:moveTo>
                    <a:pt x="2724" y="9809"/>
                  </a:moveTo>
                  <a:cubicBezTo>
                    <a:pt x="3174" y="9809"/>
                    <a:pt x="3708" y="9968"/>
                    <a:pt x="4079" y="10167"/>
                  </a:cubicBezTo>
                  <a:cubicBezTo>
                    <a:pt x="4198" y="10242"/>
                    <a:pt x="4332" y="10316"/>
                    <a:pt x="4407" y="10435"/>
                  </a:cubicBezTo>
                  <a:cubicBezTo>
                    <a:pt x="4451" y="10480"/>
                    <a:pt x="4481" y="10569"/>
                    <a:pt x="4496" y="10644"/>
                  </a:cubicBezTo>
                  <a:cubicBezTo>
                    <a:pt x="4094" y="10882"/>
                    <a:pt x="3692" y="11150"/>
                    <a:pt x="3335" y="11447"/>
                  </a:cubicBezTo>
                  <a:cubicBezTo>
                    <a:pt x="3305" y="11194"/>
                    <a:pt x="3126" y="10897"/>
                    <a:pt x="3037" y="10703"/>
                  </a:cubicBezTo>
                  <a:cubicBezTo>
                    <a:pt x="2918" y="10405"/>
                    <a:pt x="2784" y="10108"/>
                    <a:pt x="2665" y="9810"/>
                  </a:cubicBezTo>
                  <a:cubicBezTo>
                    <a:pt x="2685" y="9809"/>
                    <a:pt x="2704" y="9809"/>
                    <a:pt x="2724" y="9809"/>
                  </a:cubicBezTo>
                  <a:close/>
                  <a:moveTo>
                    <a:pt x="7309" y="10123"/>
                  </a:moveTo>
                  <a:lnTo>
                    <a:pt x="7309" y="10123"/>
                  </a:lnTo>
                  <a:cubicBezTo>
                    <a:pt x="7785" y="10167"/>
                    <a:pt x="8321" y="10390"/>
                    <a:pt x="8678" y="10658"/>
                  </a:cubicBezTo>
                  <a:cubicBezTo>
                    <a:pt x="8798" y="10733"/>
                    <a:pt x="8902" y="10822"/>
                    <a:pt x="8976" y="10941"/>
                  </a:cubicBezTo>
                  <a:cubicBezTo>
                    <a:pt x="9021" y="11001"/>
                    <a:pt x="9021" y="11090"/>
                    <a:pt x="9051" y="11164"/>
                  </a:cubicBezTo>
                  <a:cubicBezTo>
                    <a:pt x="8604" y="11358"/>
                    <a:pt x="8187" y="11581"/>
                    <a:pt x="7785" y="11834"/>
                  </a:cubicBezTo>
                  <a:cubicBezTo>
                    <a:pt x="7800" y="11581"/>
                    <a:pt x="7651" y="11269"/>
                    <a:pt x="7592" y="11060"/>
                  </a:cubicBezTo>
                  <a:cubicBezTo>
                    <a:pt x="7503" y="10748"/>
                    <a:pt x="7413" y="10435"/>
                    <a:pt x="7309" y="10123"/>
                  </a:cubicBezTo>
                  <a:close/>
                  <a:moveTo>
                    <a:pt x="12283" y="1"/>
                  </a:moveTo>
                  <a:cubicBezTo>
                    <a:pt x="12282" y="1"/>
                    <a:pt x="12281" y="1"/>
                    <a:pt x="12281" y="1"/>
                  </a:cubicBezTo>
                  <a:cubicBezTo>
                    <a:pt x="10033" y="165"/>
                    <a:pt x="7622" y="1221"/>
                    <a:pt x="5597" y="2129"/>
                  </a:cubicBezTo>
                  <a:cubicBezTo>
                    <a:pt x="4660" y="2546"/>
                    <a:pt x="3707" y="2948"/>
                    <a:pt x="2784" y="3409"/>
                  </a:cubicBezTo>
                  <a:cubicBezTo>
                    <a:pt x="2323" y="3633"/>
                    <a:pt x="1861" y="3886"/>
                    <a:pt x="1415" y="4154"/>
                  </a:cubicBezTo>
                  <a:cubicBezTo>
                    <a:pt x="1191" y="4288"/>
                    <a:pt x="968" y="4436"/>
                    <a:pt x="760" y="4585"/>
                  </a:cubicBezTo>
                  <a:cubicBezTo>
                    <a:pt x="536" y="4734"/>
                    <a:pt x="1" y="4838"/>
                    <a:pt x="164" y="5181"/>
                  </a:cubicBezTo>
                  <a:cubicBezTo>
                    <a:pt x="566" y="6089"/>
                    <a:pt x="879" y="7041"/>
                    <a:pt x="1325" y="7934"/>
                  </a:cubicBezTo>
                  <a:cubicBezTo>
                    <a:pt x="1787" y="8857"/>
                    <a:pt x="2144" y="9765"/>
                    <a:pt x="2546" y="10718"/>
                  </a:cubicBezTo>
                  <a:cubicBezTo>
                    <a:pt x="2650" y="10986"/>
                    <a:pt x="2918" y="11700"/>
                    <a:pt x="3171" y="11894"/>
                  </a:cubicBezTo>
                  <a:cubicBezTo>
                    <a:pt x="3188" y="11905"/>
                    <a:pt x="3205" y="11910"/>
                    <a:pt x="3221" y="11910"/>
                  </a:cubicBezTo>
                  <a:cubicBezTo>
                    <a:pt x="3245" y="11910"/>
                    <a:pt x="3266" y="11897"/>
                    <a:pt x="3275" y="11879"/>
                  </a:cubicBezTo>
                  <a:cubicBezTo>
                    <a:pt x="4481" y="11209"/>
                    <a:pt x="5701" y="10524"/>
                    <a:pt x="6952" y="9884"/>
                  </a:cubicBezTo>
                  <a:cubicBezTo>
                    <a:pt x="7056" y="10271"/>
                    <a:pt x="7175" y="10644"/>
                    <a:pt x="7294" y="11031"/>
                  </a:cubicBezTo>
                  <a:cubicBezTo>
                    <a:pt x="7369" y="11313"/>
                    <a:pt x="7413" y="11805"/>
                    <a:pt x="7637" y="12028"/>
                  </a:cubicBezTo>
                  <a:cubicBezTo>
                    <a:pt x="7648" y="12039"/>
                    <a:pt x="7664" y="12044"/>
                    <a:pt x="7680" y="12044"/>
                  </a:cubicBezTo>
                  <a:cubicBezTo>
                    <a:pt x="7707" y="12044"/>
                    <a:pt x="7737" y="12031"/>
                    <a:pt x="7756" y="12013"/>
                  </a:cubicBezTo>
                  <a:cubicBezTo>
                    <a:pt x="9750" y="11194"/>
                    <a:pt x="11789" y="10510"/>
                    <a:pt x="13873" y="9929"/>
                  </a:cubicBezTo>
                  <a:cubicBezTo>
                    <a:pt x="14975" y="9616"/>
                    <a:pt x="16091" y="9349"/>
                    <a:pt x="17208" y="9110"/>
                  </a:cubicBezTo>
                  <a:cubicBezTo>
                    <a:pt x="18130" y="8932"/>
                    <a:pt x="19113" y="8917"/>
                    <a:pt x="20006" y="8664"/>
                  </a:cubicBezTo>
                  <a:cubicBezTo>
                    <a:pt x="20036" y="8649"/>
                    <a:pt x="20065" y="8634"/>
                    <a:pt x="20080" y="8619"/>
                  </a:cubicBezTo>
                  <a:cubicBezTo>
                    <a:pt x="20103" y="8632"/>
                    <a:pt x="20129" y="8638"/>
                    <a:pt x="20156" y="8638"/>
                  </a:cubicBezTo>
                  <a:cubicBezTo>
                    <a:pt x="20252" y="8638"/>
                    <a:pt x="20357" y="8560"/>
                    <a:pt x="20333" y="8455"/>
                  </a:cubicBezTo>
                  <a:cubicBezTo>
                    <a:pt x="20006" y="7294"/>
                    <a:pt x="19559" y="6178"/>
                    <a:pt x="19172" y="5062"/>
                  </a:cubicBezTo>
                  <a:cubicBezTo>
                    <a:pt x="18785" y="3990"/>
                    <a:pt x="18130" y="1474"/>
                    <a:pt x="17982" y="1474"/>
                  </a:cubicBezTo>
                  <a:cubicBezTo>
                    <a:pt x="17862" y="1470"/>
                    <a:pt x="17743" y="1467"/>
                    <a:pt x="17622" y="1467"/>
                  </a:cubicBezTo>
                  <a:cubicBezTo>
                    <a:pt x="16219" y="1467"/>
                    <a:pt x="14718" y="1777"/>
                    <a:pt x="13293" y="2174"/>
                  </a:cubicBezTo>
                  <a:cubicBezTo>
                    <a:pt x="12849" y="1124"/>
                    <a:pt x="12391" y="1"/>
                    <a:pt x="122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" name="Google Shape;37;p2"/>
          <p:cNvGrpSpPr/>
          <p:nvPr/>
        </p:nvGrpSpPr>
        <p:grpSpPr>
          <a:xfrm>
            <a:off x="6940425" y="4192275"/>
            <a:ext cx="390772" cy="519574"/>
            <a:chOff x="6940425" y="4192275"/>
            <a:chExt cx="390772" cy="519574"/>
          </a:xfrm>
        </p:grpSpPr>
        <p:sp>
          <p:nvSpPr>
            <p:cNvPr id="38" name="Google Shape;38;p2"/>
            <p:cNvSpPr/>
            <p:nvPr/>
          </p:nvSpPr>
          <p:spPr>
            <a:xfrm>
              <a:off x="6940425" y="4192275"/>
              <a:ext cx="227940" cy="231352"/>
            </a:xfrm>
            <a:custGeom>
              <a:avLst/>
              <a:gdLst/>
              <a:ahLst/>
              <a:cxnLst/>
              <a:rect l="l" t="t" r="r" b="b"/>
              <a:pathLst>
                <a:path w="5479" h="5561" extrusionOk="0">
                  <a:moveTo>
                    <a:pt x="2076" y="501"/>
                  </a:moveTo>
                  <a:cubicBezTo>
                    <a:pt x="2543" y="501"/>
                    <a:pt x="3020" y="684"/>
                    <a:pt x="3365" y="982"/>
                  </a:cubicBezTo>
                  <a:cubicBezTo>
                    <a:pt x="3811" y="1355"/>
                    <a:pt x="4109" y="1846"/>
                    <a:pt x="4228" y="2411"/>
                  </a:cubicBezTo>
                  <a:cubicBezTo>
                    <a:pt x="4436" y="3349"/>
                    <a:pt x="4154" y="4614"/>
                    <a:pt x="3126" y="4942"/>
                  </a:cubicBezTo>
                  <a:cubicBezTo>
                    <a:pt x="2957" y="4998"/>
                    <a:pt x="2794" y="5024"/>
                    <a:pt x="2636" y="5024"/>
                  </a:cubicBezTo>
                  <a:cubicBezTo>
                    <a:pt x="1880" y="5024"/>
                    <a:pt x="1274" y="4424"/>
                    <a:pt x="953" y="3721"/>
                  </a:cubicBezTo>
                  <a:cubicBezTo>
                    <a:pt x="507" y="2754"/>
                    <a:pt x="328" y="893"/>
                    <a:pt x="1668" y="551"/>
                  </a:cubicBezTo>
                  <a:cubicBezTo>
                    <a:pt x="1801" y="517"/>
                    <a:pt x="1938" y="501"/>
                    <a:pt x="2076" y="501"/>
                  </a:cubicBezTo>
                  <a:close/>
                  <a:moveTo>
                    <a:pt x="2255" y="0"/>
                  </a:moveTo>
                  <a:cubicBezTo>
                    <a:pt x="2027" y="0"/>
                    <a:pt x="1797" y="35"/>
                    <a:pt x="1578" y="104"/>
                  </a:cubicBezTo>
                  <a:cubicBezTo>
                    <a:pt x="1385" y="164"/>
                    <a:pt x="1191" y="253"/>
                    <a:pt x="1028" y="372"/>
                  </a:cubicBezTo>
                  <a:cubicBezTo>
                    <a:pt x="179" y="1012"/>
                    <a:pt x="1" y="2367"/>
                    <a:pt x="254" y="3334"/>
                  </a:cubicBezTo>
                  <a:cubicBezTo>
                    <a:pt x="537" y="4442"/>
                    <a:pt x="1533" y="5560"/>
                    <a:pt x="2694" y="5560"/>
                  </a:cubicBezTo>
                  <a:cubicBezTo>
                    <a:pt x="2937" y="5560"/>
                    <a:pt x="3187" y="5511"/>
                    <a:pt x="3439" y="5403"/>
                  </a:cubicBezTo>
                  <a:cubicBezTo>
                    <a:pt x="5478" y="4525"/>
                    <a:pt x="4987" y="1608"/>
                    <a:pt x="3513" y="417"/>
                  </a:cubicBezTo>
                  <a:cubicBezTo>
                    <a:pt x="3166" y="139"/>
                    <a:pt x="2713" y="0"/>
                    <a:pt x="22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6975746" y="4425874"/>
              <a:ext cx="355452" cy="285976"/>
            </a:xfrm>
            <a:custGeom>
              <a:avLst/>
              <a:gdLst/>
              <a:ahLst/>
              <a:cxnLst/>
              <a:rect l="l" t="t" r="r" b="b"/>
              <a:pathLst>
                <a:path w="8544" h="6874" extrusionOk="0">
                  <a:moveTo>
                    <a:pt x="3833" y="546"/>
                  </a:moveTo>
                  <a:cubicBezTo>
                    <a:pt x="5545" y="546"/>
                    <a:pt x="7047" y="2033"/>
                    <a:pt x="7874" y="3510"/>
                  </a:cubicBezTo>
                  <a:cubicBezTo>
                    <a:pt x="6639" y="3926"/>
                    <a:pt x="2143" y="5846"/>
                    <a:pt x="953" y="6293"/>
                  </a:cubicBezTo>
                  <a:cubicBezTo>
                    <a:pt x="759" y="5206"/>
                    <a:pt x="506" y="3926"/>
                    <a:pt x="863" y="2840"/>
                  </a:cubicBezTo>
                  <a:cubicBezTo>
                    <a:pt x="1191" y="1842"/>
                    <a:pt x="1935" y="994"/>
                    <a:pt x="2947" y="681"/>
                  </a:cubicBezTo>
                  <a:cubicBezTo>
                    <a:pt x="3247" y="589"/>
                    <a:pt x="3543" y="546"/>
                    <a:pt x="3833" y="546"/>
                  </a:cubicBezTo>
                  <a:close/>
                  <a:moveTo>
                    <a:pt x="3836" y="0"/>
                  </a:moveTo>
                  <a:cubicBezTo>
                    <a:pt x="3653" y="0"/>
                    <a:pt x="3471" y="14"/>
                    <a:pt x="3290" y="41"/>
                  </a:cubicBezTo>
                  <a:cubicBezTo>
                    <a:pt x="1072" y="384"/>
                    <a:pt x="0" y="2482"/>
                    <a:pt x="89" y="4462"/>
                  </a:cubicBezTo>
                  <a:cubicBezTo>
                    <a:pt x="134" y="5126"/>
                    <a:pt x="690" y="6874"/>
                    <a:pt x="830" y="6874"/>
                  </a:cubicBezTo>
                  <a:cubicBezTo>
                    <a:pt x="831" y="6874"/>
                    <a:pt x="833" y="6874"/>
                    <a:pt x="834" y="6874"/>
                  </a:cubicBezTo>
                  <a:cubicBezTo>
                    <a:pt x="2188" y="6591"/>
                    <a:pt x="8365" y="3882"/>
                    <a:pt x="8425" y="3837"/>
                  </a:cubicBezTo>
                  <a:cubicBezTo>
                    <a:pt x="8440" y="3807"/>
                    <a:pt x="8470" y="3777"/>
                    <a:pt x="8470" y="3748"/>
                  </a:cubicBezTo>
                  <a:cubicBezTo>
                    <a:pt x="8544" y="3376"/>
                    <a:pt x="8246" y="2587"/>
                    <a:pt x="7844" y="2110"/>
                  </a:cubicBezTo>
                  <a:cubicBezTo>
                    <a:pt x="7413" y="1604"/>
                    <a:pt x="6907" y="1158"/>
                    <a:pt x="6356" y="800"/>
                  </a:cubicBezTo>
                  <a:cubicBezTo>
                    <a:pt x="5614" y="318"/>
                    <a:pt x="4728" y="0"/>
                    <a:pt x="38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" name="Google Shape;40;p2"/>
          <p:cNvGrpSpPr/>
          <p:nvPr/>
        </p:nvGrpSpPr>
        <p:grpSpPr>
          <a:xfrm>
            <a:off x="6620671" y="2956397"/>
            <a:ext cx="695962" cy="688836"/>
            <a:chOff x="3256275" y="2438475"/>
            <a:chExt cx="434650" cy="430200"/>
          </a:xfrm>
        </p:grpSpPr>
        <p:sp>
          <p:nvSpPr>
            <p:cNvPr id="41" name="Google Shape;41;p2"/>
            <p:cNvSpPr/>
            <p:nvPr/>
          </p:nvSpPr>
          <p:spPr>
            <a:xfrm>
              <a:off x="3256275" y="2438475"/>
              <a:ext cx="434650" cy="430200"/>
            </a:xfrm>
            <a:custGeom>
              <a:avLst/>
              <a:gdLst/>
              <a:ahLst/>
              <a:cxnLst/>
              <a:rect l="l" t="t" r="r" b="b"/>
              <a:pathLst>
                <a:path w="17386" h="17208" extrusionOk="0">
                  <a:moveTo>
                    <a:pt x="7785" y="313"/>
                  </a:moveTo>
                  <a:cubicBezTo>
                    <a:pt x="8678" y="313"/>
                    <a:pt x="9646" y="834"/>
                    <a:pt x="9735" y="1236"/>
                  </a:cubicBezTo>
                  <a:cubicBezTo>
                    <a:pt x="9750" y="1296"/>
                    <a:pt x="9780" y="1430"/>
                    <a:pt x="9809" y="1757"/>
                  </a:cubicBezTo>
                  <a:cubicBezTo>
                    <a:pt x="9824" y="1831"/>
                    <a:pt x="9869" y="1891"/>
                    <a:pt x="9943" y="1891"/>
                  </a:cubicBezTo>
                  <a:cubicBezTo>
                    <a:pt x="10583" y="2010"/>
                    <a:pt x="11209" y="2204"/>
                    <a:pt x="11789" y="2486"/>
                  </a:cubicBezTo>
                  <a:cubicBezTo>
                    <a:pt x="11809" y="2496"/>
                    <a:pt x="11830" y="2501"/>
                    <a:pt x="11852" y="2501"/>
                  </a:cubicBezTo>
                  <a:cubicBezTo>
                    <a:pt x="11895" y="2501"/>
                    <a:pt x="11938" y="2481"/>
                    <a:pt x="11968" y="2442"/>
                  </a:cubicBezTo>
                  <a:cubicBezTo>
                    <a:pt x="12087" y="2308"/>
                    <a:pt x="12206" y="2189"/>
                    <a:pt x="12310" y="2070"/>
                  </a:cubicBezTo>
                  <a:cubicBezTo>
                    <a:pt x="12548" y="1817"/>
                    <a:pt x="12801" y="1683"/>
                    <a:pt x="13069" y="1683"/>
                  </a:cubicBezTo>
                  <a:cubicBezTo>
                    <a:pt x="13605" y="1683"/>
                    <a:pt x="14096" y="2233"/>
                    <a:pt x="14379" y="2739"/>
                  </a:cubicBezTo>
                  <a:cubicBezTo>
                    <a:pt x="14677" y="3290"/>
                    <a:pt x="14796" y="3900"/>
                    <a:pt x="14632" y="4153"/>
                  </a:cubicBezTo>
                  <a:cubicBezTo>
                    <a:pt x="14602" y="4198"/>
                    <a:pt x="14513" y="4302"/>
                    <a:pt x="14409" y="4451"/>
                  </a:cubicBezTo>
                  <a:cubicBezTo>
                    <a:pt x="14379" y="4496"/>
                    <a:pt x="14379" y="4570"/>
                    <a:pt x="14409" y="4630"/>
                  </a:cubicBezTo>
                  <a:cubicBezTo>
                    <a:pt x="14826" y="5195"/>
                    <a:pt x="15153" y="5806"/>
                    <a:pt x="15361" y="6461"/>
                  </a:cubicBezTo>
                  <a:cubicBezTo>
                    <a:pt x="15387" y="6525"/>
                    <a:pt x="15436" y="6568"/>
                    <a:pt x="15497" y="6568"/>
                  </a:cubicBezTo>
                  <a:cubicBezTo>
                    <a:pt x="15506" y="6568"/>
                    <a:pt x="15516" y="6567"/>
                    <a:pt x="15525" y="6565"/>
                  </a:cubicBezTo>
                  <a:cubicBezTo>
                    <a:pt x="15644" y="6565"/>
                    <a:pt x="15763" y="6565"/>
                    <a:pt x="15868" y="6550"/>
                  </a:cubicBezTo>
                  <a:lnTo>
                    <a:pt x="15927" y="6550"/>
                  </a:lnTo>
                  <a:cubicBezTo>
                    <a:pt x="16537" y="6550"/>
                    <a:pt x="16895" y="6877"/>
                    <a:pt x="16954" y="7488"/>
                  </a:cubicBezTo>
                  <a:cubicBezTo>
                    <a:pt x="17058" y="8396"/>
                    <a:pt x="16493" y="9557"/>
                    <a:pt x="16031" y="9661"/>
                  </a:cubicBezTo>
                  <a:cubicBezTo>
                    <a:pt x="15972" y="9676"/>
                    <a:pt x="15838" y="9691"/>
                    <a:pt x="15659" y="9720"/>
                  </a:cubicBezTo>
                  <a:cubicBezTo>
                    <a:pt x="15600" y="9735"/>
                    <a:pt x="15555" y="9780"/>
                    <a:pt x="15540" y="9840"/>
                  </a:cubicBezTo>
                  <a:cubicBezTo>
                    <a:pt x="15376" y="10480"/>
                    <a:pt x="15123" y="11090"/>
                    <a:pt x="14766" y="11655"/>
                  </a:cubicBezTo>
                  <a:cubicBezTo>
                    <a:pt x="14721" y="11730"/>
                    <a:pt x="14736" y="11804"/>
                    <a:pt x="14796" y="11864"/>
                  </a:cubicBezTo>
                  <a:cubicBezTo>
                    <a:pt x="14945" y="11998"/>
                    <a:pt x="15079" y="12117"/>
                    <a:pt x="15213" y="12236"/>
                  </a:cubicBezTo>
                  <a:cubicBezTo>
                    <a:pt x="15570" y="12578"/>
                    <a:pt x="15674" y="12936"/>
                    <a:pt x="15525" y="13323"/>
                  </a:cubicBezTo>
                  <a:cubicBezTo>
                    <a:pt x="15242" y="14022"/>
                    <a:pt x="14156" y="14632"/>
                    <a:pt x="13456" y="14632"/>
                  </a:cubicBezTo>
                  <a:cubicBezTo>
                    <a:pt x="13322" y="14632"/>
                    <a:pt x="13203" y="14603"/>
                    <a:pt x="13129" y="14558"/>
                  </a:cubicBezTo>
                  <a:cubicBezTo>
                    <a:pt x="13069" y="14513"/>
                    <a:pt x="12905" y="14394"/>
                    <a:pt x="12504" y="14067"/>
                  </a:cubicBezTo>
                  <a:cubicBezTo>
                    <a:pt x="12471" y="14051"/>
                    <a:pt x="12434" y="14039"/>
                    <a:pt x="12400" y="14039"/>
                  </a:cubicBezTo>
                  <a:cubicBezTo>
                    <a:pt x="12371" y="14039"/>
                    <a:pt x="12345" y="14047"/>
                    <a:pt x="12325" y="14067"/>
                  </a:cubicBezTo>
                  <a:cubicBezTo>
                    <a:pt x="11849" y="14365"/>
                    <a:pt x="11343" y="14603"/>
                    <a:pt x="10822" y="14781"/>
                  </a:cubicBezTo>
                  <a:cubicBezTo>
                    <a:pt x="10762" y="14811"/>
                    <a:pt x="10717" y="14856"/>
                    <a:pt x="10717" y="14930"/>
                  </a:cubicBezTo>
                  <a:cubicBezTo>
                    <a:pt x="10717" y="15332"/>
                    <a:pt x="10703" y="15615"/>
                    <a:pt x="10673" y="15764"/>
                  </a:cubicBezTo>
                  <a:cubicBezTo>
                    <a:pt x="10524" y="16538"/>
                    <a:pt x="9795" y="16895"/>
                    <a:pt x="9184" y="16895"/>
                  </a:cubicBezTo>
                  <a:cubicBezTo>
                    <a:pt x="8574" y="16895"/>
                    <a:pt x="7874" y="16553"/>
                    <a:pt x="7874" y="15585"/>
                  </a:cubicBezTo>
                  <a:cubicBezTo>
                    <a:pt x="7874" y="15511"/>
                    <a:pt x="7874" y="15421"/>
                    <a:pt x="7874" y="15317"/>
                  </a:cubicBezTo>
                  <a:cubicBezTo>
                    <a:pt x="7859" y="15243"/>
                    <a:pt x="7800" y="15183"/>
                    <a:pt x="7726" y="15168"/>
                  </a:cubicBezTo>
                  <a:cubicBezTo>
                    <a:pt x="6996" y="15109"/>
                    <a:pt x="6311" y="14915"/>
                    <a:pt x="5686" y="14632"/>
                  </a:cubicBezTo>
                  <a:cubicBezTo>
                    <a:pt x="5657" y="14618"/>
                    <a:pt x="5642" y="14618"/>
                    <a:pt x="5612" y="14618"/>
                  </a:cubicBezTo>
                  <a:cubicBezTo>
                    <a:pt x="5582" y="14618"/>
                    <a:pt x="5537" y="14632"/>
                    <a:pt x="5508" y="14647"/>
                  </a:cubicBezTo>
                  <a:cubicBezTo>
                    <a:pt x="5299" y="14856"/>
                    <a:pt x="5136" y="15005"/>
                    <a:pt x="5016" y="15079"/>
                  </a:cubicBezTo>
                  <a:cubicBezTo>
                    <a:pt x="4793" y="15228"/>
                    <a:pt x="4555" y="15302"/>
                    <a:pt x="4287" y="15302"/>
                  </a:cubicBezTo>
                  <a:cubicBezTo>
                    <a:pt x="3677" y="15302"/>
                    <a:pt x="3081" y="14900"/>
                    <a:pt x="2843" y="14335"/>
                  </a:cubicBezTo>
                  <a:cubicBezTo>
                    <a:pt x="2650" y="13858"/>
                    <a:pt x="2769" y="13382"/>
                    <a:pt x="3171" y="12980"/>
                  </a:cubicBezTo>
                  <a:cubicBezTo>
                    <a:pt x="3260" y="12891"/>
                    <a:pt x="3364" y="12787"/>
                    <a:pt x="3468" y="12653"/>
                  </a:cubicBezTo>
                  <a:cubicBezTo>
                    <a:pt x="3513" y="12608"/>
                    <a:pt x="3528" y="12549"/>
                    <a:pt x="3498" y="12489"/>
                  </a:cubicBezTo>
                  <a:cubicBezTo>
                    <a:pt x="3275" y="11953"/>
                    <a:pt x="3067" y="11358"/>
                    <a:pt x="2903" y="10762"/>
                  </a:cubicBezTo>
                  <a:cubicBezTo>
                    <a:pt x="2873" y="10688"/>
                    <a:pt x="2814" y="10643"/>
                    <a:pt x="2754" y="10643"/>
                  </a:cubicBezTo>
                  <a:lnTo>
                    <a:pt x="2590" y="10643"/>
                  </a:lnTo>
                  <a:cubicBezTo>
                    <a:pt x="2069" y="10643"/>
                    <a:pt x="1712" y="10628"/>
                    <a:pt x="1519" y="10599"/>
                  </a:cubicBezTo>
                  <a:cubicBezTo>
                    <a:pt x="700" y="10435"/>
                    <a:pt x="328" y="9631"/>
                    <a:pt x="387" y="8961"/>
                  </a:cubicBezTo>
                  <a:cubicBezTo>
                    <a:pt x="447" y="8396"/>
                    <a:pt x="819" y="7800"/>
                    <a:pt x="1697" y="7800"/>
                  </a:cubicBezTo>
                  <a:cubicBezTo>
                    <a:pt x="1846" y="7800"/>
                    <a:pt x="2054" y="7785"/>
                    <a:pt x="2278" y="7771"/>
                  </a:cubicBezTo>
                  <a:cubicBezTo>
                    <a:pt x="2367" y="7771"/>
                    <a:pt x="2426" y="7711"/>
                    <a:pt x="2426" y="7622"/>
                  </a:cubicBezTo>
                  <a:cubicBezTo>
                    <a:pt x="2426" y="6877"/>
                    <a:pt x="2501" y="6193"/>
                    <a:pt x="2665" y="5582"/>
                  </a:cubicBezTo>
                  <a:cubicBezTo>
                    <a:pt x="2680" y="5523"/>
                    <a:pt x="2665" y="5478"/>
                    <a:pt x="2620" y="5434"/>
                  </a:cubicBezTo>
                  <a:cubicBezTo>
                    <a:pt x="2426" y="5225"/>
                    <a:pt x="2278" y="5061"/>
                    <a:pt x="2203" y="4942"/>
                  </a:cubicBezTo>
                  <a:cubicBezTo>
                    <a:pt x="1920" y="4526"/>
                    <a:pt x="1891" y="3990"/>
                    <a:pt x="2159" y="3499"/>
                  </a:cubicBezTo>
                  <a:cubicBezTo>
                    <a:pt x="2426" y="3007"/>
                    <a:pt x="2903" y="2680"/>
                    <a:pt x="3394" y="2680"/>
                  </a:cubicBezTo>
                  <a:cubicBezTo>
                    <a:pt x="3662" y="2680"/>
                    <a:pt x="3915" y="2769"/>
                    <a:pt x="4153" y="2963"/>
                  </a:cubicBezTo>
                  <a:cubicBezTo>
                    <a:pt x="4183" y="2985"/>
                    <a:pt x="4216" y="2996"/>
                    <a:pt x="4250" y="2996"/>
                  </a:cubicBezTo>
                  <a:cubicBezTo>
                    <a:pt x="4283" y="2996"/>
                    <a:pt x="4317" y="2985"/>
                    <a:pt x="4347" y="2963"/>
                  </a:cubicBezTo>
                  <a:cubicBezTo>
                    <a:pt x="4942" y="2501"/>
                    <a:pt x="5671" y="2174"/>
                    <a:pt x="6535" y="1995"/>
                  </a:cubicBezTo>
                  <a:cubicBezTo>
                    <a:pt x="6609" y="1965"/>
                    <a:pt x="6654" y="1906"/>
                    <a:pt x="6654" y="1831"/>
                  </a:cubicBezTo>
                  <a:cubicBezTo>
                    <a:pt x="6639" y="1683"/>
                    <a:pt x="6639" y="1534"/>
                    <a:pt x="6639" y="1415"/>
                  </a:cubicBezTo>
                  <a:cubicBezTo>
                    <a:pt x="6624" y="1072"/>
                    <a:pt x="6698" y="804"/>
                    <a:pt x="6877" y="611"/>
                  </a:cubicBezTo>
                  <a:cubicBezTo>
                    <a:pt x="7130" y="358"/>
                    <a:pt x="7517" y="313"/>
                    <a:pt x="7785" y="313"/>
                  </a:cubicBezTo>
                  <a:close/>
                  <a:moveTo>
                    <a:pt x="7785" y="1"/>
                  </a:moveTo>
                  <a:cubicBezTo>
                    <a:pt x="7309" y="1"/>
                    <a:pt x="6922" y="135"/>
                    <a:pt x="6654" y="402"/>
                  </a:cubicBezTo>
                  <a:cubicBezTo>
                    <a:pt x="6416" y="641"/>
                    <a:pt x="6311" y="983"/>
                    <a:pt x="6326" y="1415"/>
                  </a:cubicBezTo>
                  <a:cubicBezTo>
                    <a:pt x="6326" y="1519"/>
                    <a:pt x="6326" y="1608"/>
                    <a:pt x="6326" y="1712"/>
                  </a:cubicBezTo>
                  <a:cubicBezTo>
                    <a:pt x="5523" y="1906"/>
                    <a:pt x="4823" y="2218"/>
                    <a:pt x="4242" y="2650"/>
                  </a:cubicBezTo>
                  <a:cubicBezTo>
                    <a:pt x="3989" y="2457"/>
                    <a:pt x="3692" y="2367"/>
                    <a:pt x="3394" y="2367"/>
                  </a:cubicBezTo>
                  <a:cubicBezTo>
                    <a:pt x="2799" y="2367"/>
                    <a:pt x="2203" y="2754"/>
                    <a:pt x="1876" y="3365"/>
                  </a:cubicBezTo>
                  <a:cubicBezTo>
                    <a:pt x="1578" y="3945"/>
                    <a:pt x="1593" y="4600"/>
                    <a:pt x="1950" y="5121"/>
                  </a:cubicBezTo>
                  <a:cubicBezTo>
                    <a:pt x="2025" y="5240"/>
                    <a:pt x="2159" y="5389"/>
                    <a:pt x="2337" y="5582"/>
                  </a:cubicBezTo>
                  <a:cubicBezTo>
                    <a:pt x="2188" y="6163"/>
                    <a:pt x="2129" y="6788"/>
                    <a:pt x="2114" y="7473"/>
                  </a:cubicBezTo>
                  <a:cubicBezTo>
                    <a:pt x="1950" y="7488"/>
                    <a:pt x="1801" y="7488"/>
                    <a:pt x="1697" y="7488"/>
                  </a:cubicBezTo>
                  <a:cubicBezTo>
                    <a:pt x="611" y="7488"/>
                    <a:pt x="149" y="8262"/>
                    <a:pt x="90" y="8932"/>
                  </a:cubicBezTo>
                  <a:cubicBezTo>
                    <a:pt x="0" y="9750"/>
                    <a:pt x="462" y="10718"/>
                    <a:pt x="1459" y="10896"/>
                  </a:cubicBezTo>
                  <a:cubicBezTo>
                    <a:pt x="1667" y="10941"/>
                    <a:pt x="2039" y="10956"/>
                    <a:pt x="2590" y="10956"/>
                  </a:cubicBezTo>
                  <a:lnTo>
                    <a:pt x="2635" y="10956"/>
                  </a:lnTo>
                  <a:cubicBezTo>
                    <a:pt x="2784" y="11507"/>
                    <a:pt x="2977" y="12028"/>
                    <a:pt x="3171" y="12519"/>
                  </a:cubicBezTo>
                  <a:cubicBezTo>
                    <a:pt x="3096" y="12608"/>
                    <a:pt x="3022" y="12683"/>
                    <a:pt x="2947" y="12757"/>
                  </a:cubicBezTo>
                  <a:cubicBezTo>
                    <a:pt x="2456" y="13248"/>
                    <a:pt x="2307" y="13873"/>
                    <a:pt x="2560" y="14454"/>
                  </a:cubicBezTo>
                  <a:cubicBezTo>
                    <a:pt x="2828" y="15124"/>
                    <a:pt x="3558" y="15615"/>
                    <a:pt x="4287" y="15615"/>
                  </a:cubicBezTo>
                  <a:cubicBezTo>
                    <a:pt x="4615" y="15615"/>
                    <a:pt x="4927" y="15511"/>
                    <a:pt x="5195" y="15332"/>
                  </a:cubicBezTo>
                  <a:cubicBezTo>
                    <a:pt x="5299" y="15258"/>
                    <a:pt x="5448" y="15139"/>
                    <a:pt x="5642" y="14945"/>
                  </a:cubicBezTo>
                  <a:cubicBezTo>
                    <a:pt x="6237" y="15213"/>
                    <a:pt x="6877" y="15392"/>
                    <a:pt x="7562" y="15466"/>
                  </a:cubicBezTo>
                  <a:cubicBezTo>
                    <a:pt x="7562" y="15511"/>
                    <a:pt x="7562" y="15555"/>
                    <a:pt x="7562" y="15585"/>
                  </a:cubicBezTo>
                  <a:cubicBezTo>
                    <a:pt x="7562" y="16701"/>
                    <a:pt x="8380" y="17208"/>
                    <a:pt x="9184" y="17208"/>
                  </a:cubicBezTo>
                  <a:cubicBezTo>
                    <a:pt x="9928" y="17208"/>
                    <a:pt x="10792" y="16776"/>
                    <a:pt x="10970" y="15823"/>
                  </a:cubicBezTo>
                  <a:cubicBezTo>
                    <a:pt x="11000" y="15660"/>
                    <a:pt x="11030" y="15406"/>
                    <a:pt x="11030" y="15034"/>
                  </a:cubicBezTo>
                  <a:cubicBezTo>
                    <a:pt x="11506" y="14871"/>
                    <a:pt x="11953" y="14647"/>
                    <a:pt x="12385" y="14379"/>
                  </a:cubicBezTo>
                  <a:cubicBezTo>
                    <a:pt x="12682" y="14618"/>
                    <a:pt x="12876" y="14766"/>
                    <a:pt x="12965" y="14826"/>
                  </a:cubicBezTo>
                  <a:cubicBezTo>
                    <a:pt x="13084" y="14900"/>
                    <a:pt x="13248" y="14945"/>
                    <a:pt x="13456" y="14945"/>
                  </a:cubicBezTo>
                  <a:cubicBezTo>
                    <a:pt x="14260" y="14945"/>
                    <a:pt x="15481" y="14275"/>
                    <a:pt x="15808" y="13442"/>
                  </a:cubicBezTo>
                  <a:cubicBezTo>
                    <a:pt x="15957" y="13084"/>
                    <a:pt x="16002" y="12549"/>
                    <a:pt x="15421" y="12013"/>
                  </a:cubicBezTo>
                  <a:cubicBezTo>
                    <a:pt x="15317" y="11923"/>
                    <a:pt x="15213" y="11819"/>
                    <a:pt x="15094" y="11715"/>
                  </a:cubicBezTo>
                  <a:cubicBezTo>
                    <a:pt x="15421" y="11179"/>
                    <a:pt x="15659" y="10614"/>
                    <a:pt x="15808" y="10018"/>
                  </a:cubicBezTo>
                  <a:cubicBezTo>
                    <a:pt x="15942" y="9988"/>
                    <a:pt x="16046" y="9973"/>
                    <a:pt x="16106" y="9973"/>
                  </a:cubicBezTo>
                  <a:cubicBezTo>
                    <a:pt x="16761" y="9825"/>
                    <a:pt x="17386" y="8485"/>
                    <a:pt x="17267" y="7458"/>
                  </a:cubicBezTo>
                  <a:cubicBezTo>
                    <a:pt x="17177" y="6684"/>
                    <a:pt x="16701" y="6252"/>
                    <a:pt x="15927" y="6252"/>
                  </a:cubicBezTo>
                  <a:lnTo>
                    <a:pt x="15629" y="6252"/>
                  </a:lnTo>
                  <a:cubicBezTo>
                    <a:pt x="15406" y="5642"/>
                    <a:pt x="15108" y="5076"/>
                    <a:pt x="14736" y="4540"/>
                  </a:cubicBezTo>
                  <a:cubicBezTo>
                    <a:pt x="14811" y="4436"/>
                    <a:pt x="14870" y="4362"/>
                    <a:pt x="14900" y="4317"/>
                  </a:cubicBezTo>
                  <a:cubicBezTo>
                    <a:pt x="15153" y="3900"/>
                    <a:pt x="14960" y="3156"/>
                    <a:pt x="14647" y="2591"/>
                  </a:cubicBezTo>
                  <a:cubicBezTo>
                    <a:pt x="14230" y="1831"/>
                    <a:pt x="13635" y="1370"/>
                    <a:pt x="13069" y="1370"/>
                  </a:cubicBezTo>
                  <a:cubicBezTo>
                    <a:pt x="12712" y="1370"/>
                    <a:pt x="12385" y="1534"/>
                    <a:pt x="12087" y="1861"/>
                  </a:cubicBezTo>
                  <a:cubicBezTo>
                    <a:pt x="11997" y="1951"/>
                    <a:pt x="11908" y="2055"/>
                    <a:pt x="11819" y="2159"/>
                  </a:cubicBezTo>
                  <a:cubicBezTo>
                    <a:pt x="11283" y="1906"/>
                    <a:pt x="10703" y="1727"/>
                    <a:pt x="10107" y="1608"/>
                  </a:cubicBezTo>
                  <a:cubicBezTo>
                    <a:pt x="10077" y="1400"/>
                    <a:pt x="10062" y="1251"/>
                    <a:pt x="10048" y="1176"/>
                  </a:cubicBezTo>
                  <a:cubicBezTo>
                    <a:pt x="9899" y="522"/>
                    <a:pt x="8693" y="1"/>
                    <a:pt x="778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3374975" y="2552275"/>
              <a:ext cx="211400" cy="196575"/>
            </a:xfrm>
            <a:custGeom>
              <a:avLst/>
              <a:gdLst/>
              <a:ahLst/>
              <a:cxnLst/>
              <a:rect l="l" t="t" r="r" b="b"/>
              <a:pathLst>
                <a:path w="8456" h="7863" extrusionOk="0">
                  <a:moveTo>
                    <a:pt x="4019" y="316"/>
                  </a:moveTo>
                  <a:cubicBezTo>
                    <a:pt x="5568" y="316"/>
                    <a:pt x="6922" y="1135"/>
                    <a:pt x="7562" y="2444"/>
                  </a:cubicBezTo>
                  <a:cubicBezTo>
                    <a:pt x="8128" y="3650"/>
                    <a:pt x="7979" y="4960"/>
                    <a:pt x="7145" y="5972"/>
                  </a:cubicBezTo>
                  <a:cubicBezTo>
                    <a:pt x="6342" y="6984"/>
                    <a:pt x="5166" y="7565"/>
                    <a:pt x="3945" y="7565"/>
                  </a:cubicBezTo>
                  <a:cubicBezTo>
                    <a:pt x="2739" y="7565"/>
                    <a:pt x="1712" y="6999"/>
                    <a:pt x="1325" y="6121"/>
                  </a:cubicBezTo>
                  <a:cubicBezTo>
                    <a:pt x="879" y="5079"/>
                    <a:pt x="328" y="2951"/>
                    <a:pt x="1191" y="1566"/>
                  </a:cubicBezTo>
                  <a:cubicBezTo>
                    <a:pt x="1697" y="777"/>
                    <a:pt x="2591" y="361"/>
                    <a:pt x="3871" y="316"/>
                  </a:cubicBezTo>
                  <a:close/>
                  <a:moveTo>
                    <a:pt x="4021" y="1"/>
                  </a:moveTo>
                  <a:cubicBezTo>
                    <a:pt x="3966" y="1"/>
                    <a:pt x="3911" y="1"/>
                    <a:pt x="3856" y="3"/>
                  </a:cubicBezTo>
                  <a:cubicBezTo>
                    <a:pt x="2471" y="48"/>
                    <a:pt x="1489" y="524"/>
                    <a:pt x="938" y="1403"/>
                  </a:cubicBezTo>
                  <a:cubicBezTo>
                    <a:pt x="1" y="2891"/>
                    <a:pt x="566" y="5154"/>
                    <a:pt x="1042" y="6255"/>
                  </a:cubicBezTo>
                  <a:cubicBezTo>
                    <a:pt x="1474" y="7237"/>
                    <a:pt x="2620" y="7863"/>
                    <a:pt x="3945" y="7863"/>
                  </a:cubicBezTo>
                  <a:cubicBezTo>
                    <a:pt x="5270" y="7863"/>
                    <a:pt x="6520" y="7252"/>
                    <a:pt x="7398" y="6181"/>
                  </a:cubicBezTo>
                  <a:cubicBezTo>
                    <a:pt x="8291" y="5064"/>
                    <a:pt x="8455" y="3620"/>
                    <a:pt x="7830" y="2311"/>
                  </a:cubicBezTo>
                  <a:cubicBezTo>
                    <a:pt x="7152" y="883"/>
                    <a:pt x="5707" y="1"/>
                    <a:pt x="4021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3472100" y="2780825"/>
              <a:ext cx="14175" cy="23350"/>
            </a:xfrm>
            <a:custGeom>
              <a:avLst/>
              <a:gdLst/>
              <a:ahLst/>
              <a:cxnLst/>
              <a:rect l="l" t="t" r="r" b="b"/>
              <a:pathLst>
                <a:path w="567" h="934" extrusionOk="0">
                  <a:moveTo>
                    <a:pt x="422" y="1"/>
                  </a:moveTo>
                  <a:cubicBezTo>
                    <a:pt x="400" y="1"/>
                    <a:pt x="378" y="5"/>
                    <a:pt x="358" y="16"/>
                  </a:cubicBezTo>
                  <a:cubicBezTo>
                    <a:pt x="75" y="194"/>
                    <a:pt x="1" y="566"/>
                    <a:pt x="164" y="849"/>
                  </a:cubicBezTo>
                  <a:cubicBezTo>
                    <a:pt x="198" y="904"/>
                    <a:pt x="267" y="934"/>
                    <a:pt x="335" y="934"/>
                  </a:cubicBezTo>
                  <a:cubicBezTo>
                    <a:pt x="414" y="934"/>
                    <a:pt x="491" y="893"/>
                    <a:pt x="507" y="804"/>
                  </a:cubicBezTo>
                  <a:cubicBezTo>
                    <a:pt x="536" y="581"/>
                    <a:pt x="551" y="358"/>
                    <a:pt x="566" y="135"/>
                  </a:cubicBezTo>
                  <a:cubicBezTo>
                    <a:pt x="566" y="54"/>
                    <a:pt x="495" y="1"/>
                    <a:pt x="422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3365675" y="2755875"/>
              <a:ext cx="23375" cy="20350"/>
            </a:xfrm>
            <a:custGeom>
              <a:avLst/>
              <a:gdLst/>
              <a:ahLst/>
              <a:cxnLst/>
              <a:rect l="l" t="t" r="r" b="b"/>
              <a:pathLst>
                <a:path w="935" h="814" extrusionOk="0">
                  <a:moveTo>
                    <a:pt x="669" y="1"/>
                  </a:moveTo>
                  <a:cubicBezTo>
                    <a:pt x="664" y="1"/>
                    <a:pt x="660" y="1"/>
                    <a:pt x="655" y="1"/>
                  </a:cubicBezTo>
                  <a:cubicBezTo>
                    <a:pt x="283" y="31"/>
                    <a:pt x="0" y="284"/>
                    <a:pt x="45" y="671"/>
                  </a:cubicBezTo>
                  <a:cubicBezTo>
                    <a:pt x="64" y="758"/>
                    <a:pt x="165" y="814"/>
                    <a:pt x="254" y="814"/>
                  </a:cubicBezTo>
                  <a:cubicBezTo>
                    <a:pt x="302" y="814"/>
                    <a:pt x="346" y="797"/>
                    <a:pt x="373" y="761"/>
                  </a:cubicBezTo>
                  <a:cubicBezTo>
                    <a:pt x="492" y="612"/>
                    <a:pt x="581" y="448"/>
                    <a:pt x="760" y="374"/>
                  </a:cubicBezTo>
                  <a:cubicBezTo>
                    <a:pt x="934" y="301"/>
                    <a:pt x="853" y="1"/>
                    <a:pt x="669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3337025" y="2652825"/>
              <a:ext cx="25325" cy="12975"/>
            </a:xfrm>
            <a:custGeom>
              <a:avLst/>
              <a:gdLst/>
              <a:ahLst/>
              <a:cxnLst/>
              <a:rect l="l" t="t" r="r" b="b"/>
              <a:pathLst>
                <a:path w="1013" h="519" extrusionOk="0">
                  <a:moveTo>
                    <a:pt x="759" y="0"/>
                  </a:moveTo>
                  <a:cubicBezTo>
                    <a:pt x="581" y="15"/>
                    <a:pt x="372" y="30"/>
                    <a:pt x="194" y="90"/>
                  </a:cubicBezTo>
                  <a:cubicBezTo>
                    <a:pt x="0" y="179"/>
                    <a:pt x="15" y="402"/>
                    <a:pt x="194" y="477"/>
                  </a:cubicBezTo>
                  <a:cubicBezTo>
                    <a:pt x="260" y="506"/>
                    <a:pt x="329" y="518"/>
                    <a:pt x="399" y="518"/>
                  </a:cubicBezTo>
                  <a:cubicBezTo>
                    <a:pt x="581" y="518"/>
                    <a:pt x="764" y="431"/>
                    <a:pt x="893" y="313"/>
                  </a:cubicBezTo>
                  <a:cubicBezTo>
                    <a:pt x="1012" y="209"/>
                    <a:pt x="923" y="0"/>
                    <a:pt x="759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3345975" y="2542275"/>
              <a:ext cx="26800" cy="21025"/>
            </a:xfrm>
            <a:custGeom>
              <a:avLst/>
              <a:gdLst/>
              <a:ahLst/>
              <a:cxnLst/>
              <a:rect l="l" t="t" r="r" b="b"/>
              <a:pathLst>
                <a:path w="1072" h="841" extrusionOk="0">
                  <a:moveTo>
                    <a:pt x="209" y="0"/>
                  </a:moveTo>
                  <a:cubicBezTo>
                    <a:pt x="107" y="0"/>
                    <a:pt x="1" y="98"/>
                    <a:pt x="44" y="195"/>
                  </a:cubicBezTo>
                  <a:cubicBezTo>
                    <a:pt x="104" y="359"/>
                    <a:pt x="178" y="522"/>
                    <a:pt x="312" y="627"/>
                  </a:cubicBezTo>
                  <a:cubicBezTo>
                    <a:pt x="446" y="746"/>
                    <a:pt x="595" y="805"/>
                    <a:pt x="774" y="835"/>
                  </a:cubicBezTo>
                  <a:cubicBezTo>
                    <a:pt x="788" y="839"/>
                    <a:pt x="802" y="840"/>
                    <a:pt x="815" y="840"/>
                  </a:cubicBezTo>
                  <a:cubicBezTo>
                    <a:pt x="972" y="840"/>
                    <a:pt x="1072" y="618"/>
                    <a:pt x="908" y="522"/>
                  </a:cubicBezTo>
                  <a:cubicBezTo>
                    <a:pt x="684" y="418"/>
                    <a:pt x="461" y="240"/>
                    <a:pt x="312" y="46"/>
                  </a:cubicBezTo>
                  <a:cubicBezTo>
                    <a:pt x="284" y="14"/>
                    <a:pt x="247" y="0"/>
                    <a:pt x="209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3452225" y="2495325"/>
              <a:ext cx="15425" cy="29925"/>
            </a:xfrm>
            <a:custGeom>
              <a:avLst/>
              <a:gdLst/>
              <a:ahLst/>
              <a:cxnLst/>
              <a:rect l="l" t="t" r="r" b="b"/>
              <a:pathLst>
                <a:path w="617" h="1197" extrusionOk="0">
                  <a:moveTo>
                    <a:pt x="194" y="1"/>
                  </a:moveTo>
                  <a:cubicBezTo>
                    <a:pt x="95" y="1"/>
                    <a:pt x="0" y="99"/>
                    <a:pt x="21" y="227"/>
                  </a:cubicBezTo>
                  <a:cubicBezTo>
                    <a:pt x="81" y="480"/>
                    <a:pt x="185" y="733"/>
                    <a:pt x="200" y="1001"/>
                  </a:cubicBezTo>
                  <a:cubicBezTo>
                    <a:pt x="200" y="1133"/>
                    <a:pt x="294" y="1197"/>
                    <a:pt x="391" y="1197"/>
                  </a:cubicBezTo>
                  <a:cubicBezTo>
                    <a:pt x="491" y="1197"/>
                    <a:pt x="594" y="1130"/>
                    <a:pt x="602" y="1001"/>
                  </a:cubicBezTo>
                  <a:cubicBezTo>
                    <a:pt x="617" y="659"/>
                    <a:pt x="572" y="302"/>
                    <a:pt x="304" y="49"/>
                  </a:cubicBezTo>
                  <a:cubicBezTo>
                    <a:pt x="271" y="15"/>
                    <a:pt x="232" y="1"/>
                    <a:pt x="194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3562200" y="2532375"/>
              <a:ext cx="18050" cy="18050"/>
            </a:xfrm>
            <a:custGeom>
              <a:avLst/>
              <a:gdLst/>
              <a:ahLst/>
              <a:cxnLst/>
              <a:rect l="l" t="t" r="r" b="b"/>
              <a:pathLst>
                <a:path w="722" h="722" extrusionOk="0">
                  <a:moveTo>
                    <a:pt x="559" y="1"/>
                  </a:moveTo>
                  <a:cubicBezTo>
                    <a:pt x="511" y="1"/>
                    <a:pt x="462" y="22"/>
                    <a:pt x="430" y="70"/>
                  </a:cubicBezTo>
                  <a:cubicBezTo>
                    <a:pt x="326" y="204"/>
                    <a:pt x="237" y="323"/>
                    <a:pt x="118" y="442"/>
                  </a:cubicBezTo>
                  <a:cubicBezTo>
                    <a:pt x="1" y="559"/>
                    <a:pt x="113" y="721"/>
                    <a:pt x="246" y="721"/>
                  </a:cubicBezTo>
                  <a:cubicBezTo>
                    <a:pt x="283" y="721"/>
                    <a:pt x="321" y="709"/>
                    <a:pt x="356" y="680"/>
                  </a:cubicBezTo>
                  <a:cubicBezTo>
                    <a:pt x="520" y="531"/>
                    <a:pt x="624" y="383"/>
                    <a:pt x="683" y="174"/>
                  </a:cubicBezTo>
                  <a:cubicBezTo>
                    <a:pt x="722" y="69"/>
                    <a:pt x="643" y="1"/>
                    <a:pt x="559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3600000" y="2634900"/>
              <a:ext cx="28050" cy="12000"/>
            </a:xfrm>
            <a:custGeom>
              <a:avLst/>
              <a:gdLst/>
              <a:ahLst/>
              <a:cxnLst/>
              <a:rect l="l" t="t" r="r" b="b"/>
              <a:pathLst>
                <a:path w="1122" h="480" extrusionOk="0">
                  <a:moveTo>
                    <a:pt x="303" y="1"/>
                  </a:moveTo>
                  <a:cubicBezTo>
                    <a:pt x="124" y="1"/>
                    <a:pt x="0" y="246"/>
                    <a:pt x="184" y="330"/>
                  </a:cubicBezTo>
                  <a:cubicBezTo>
                    <a:pt x="367" y="416"/>
                    <a:pt x="542" y="479"/>
                    <a:pt x="726" y="479"/>
                  </a:cubicBezTo>
                  <a:cubicBezTo>
                    <a:pt x="797" y="479"/>
                    <a:pt x="868" y="470"/>
                    <a:pt x="943" y="449"/>
                  </a:cubicBezTo>
                  <a:cubicBezTo>
                    <a:pt x="1121" y="405"/>
                    <a:pt x="1106" y="167"/>
                    <a:pt x="943" y="107"/>
                  </a:cubicBezTo>
                  <a:cubicBezTo>
                    <a:pt x="749" y="62"/>
                    <a:pt x="541" y="47"/>
                    <a:pt x="332" y="3"/>
                  </a:cubicBezTo>
                  <a:cubicBezTo>
                    <a:pt x="322" y="1"/>
                    <a:pt x="312" y="1"/>
                    <a:pt x="303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3577775" y="2737600"/>
              <a:ext cx="22350" cy="20250"/>
            </a:xfrm>
            <a:custGeom>
              <a:avLst/>
              <a:gdLst/>
              <a:ahLst/>
              <a:cxnLst/>
              <a:rect l="l" t="t" r="r" b="b"/>
              <a:pathLst>
                <a:path w="894" h="810" extrusionOk="0">
                  <a:moveTo>
                    <a:pt x="253" y="1"/>
                  </a:moveTo>
                  <a:cubicBezTo>
                    <a:pt x="129" y="1"/>
                    <a:pt x="1" y="123"/>
                    <a:pt x="31" y="271"/>
                  </a:cubicBezTo>
                  <a:cubicBezTo>
                    <a:pt x="60" y="405"/>
                    <a:pt x="135" y="524"/>
                    <a:pt x="224" y="643"/>
                  </a:cubicBezTo>
                  <a:cubicBezTo>
                    <a:pt x="329" y="761"/>
                    <a:pt x="433" y="810"/>
                    <a:pt x="588" y="810"/>
                  </a:cubicBezTo>
                  <a:cubicBezTo>
                    <a:pt x="610" y="810"/>
                    <a:pt x="632" y="809"/>
                    <a:pt x="656" y="807"/>
                  </a:cubicBezTo>
                  <a:cubicBezTo>
                    <a:pt x="819" y="792"/>
                    <a:pt x="894" y="613"/>
                    <a:pt x="790" y="494"/>
                  </a:cubicBezTo>
                  <a:cubicBezTo>
                    <a:pt x="715" y="420"/>
                    <a:pt x="686" y="345"/>
                    <a:pt x="581" y="286"/>
                  </a:cubicBezTo>
                  <a:cubicBezTo>
                    <a:pt x="507" y="241"/>
                    <a:pt x="462" y="182"/>
                    <a:pt x="418" y="107"/>
                  </a:cubicBezTo>
                  <a:cubicBezTo>
                    <a:pt x="378" y="32"/>
                    <a:pt x="316" y="1"/>
                    <a:pt x="253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" name="Google Shape;51;p2"/>
          <p:cNvGrpSpPr/>
          <p:nvPr/>
        </p:nvGrpSpPr>
        <p:grpSpPr>
          <a:xfrm>
            <a:off x="7788775" y="3913550"/>
            <a:ext cx="872534" cy="740835"/>
            <a:chOff x="2269400" y="570025"/>
            <a:chExt cx="872534" cy="740835"/>
          </a:xfrm>
        </p:grpSpPr>
        <p:sp>
          <p:nvSpPr>
            <p:cNvPr id="52" name="Google Shape;52;p2"/>
            <p:cNvSpPr/>
            <p:nvPr/>
          </p:nvSpPr>
          <p:spPr>
            <a:xfrm>
              <a:off x="2511426" y="607169"/>
              <a:ext cx="630508" cy="703690"/>
            </a:xfrm>
            <a:custGeom>
              <a:avLst/>
              <a:gdLst/>
              <a:ahLst/>
              <a:cxnLst/>
              <a:rect l="l" t="t" r="r" b="b"/>
              <a:pathLst>
                <a:path w="18265" h="20385" extrusionOk="0">
                  <a:moveTo>
                    <a:pt x="3558" y="4671"/>
                  </a:moveTo>
                  <a:lnTo>
                    <a:pt x="3558" y="4671"/>
                  </a:lnTo>
                  <a:cubicBezTo>
                    <a:pt x="3528" y="4730"/>
                    <a:pt x="3513" y="4790"/>
                    <a:pt x="3498" y="4850"/>
                  </a:cubicBezTo>
                  <a:cubicBezTo>
                    <a:pt x="3081" y="5951"/>
                    <a:pt x="2575" y="7008"/>
                    <a:pt x="2039" y="8065"/>
                  </a:cubicBezTo>
                  <a:cubicBezTo>
                    <a:pt x="1846" y="7380"/>
                    <a:pt x="1548" y="6814"/>
                    <a:pt x="1801" y="6025"/>
                  </a:cubicBezTo>
                  <a:cubicBezTo>
                    <a:pt x="2099" y="5132"/>
                    <a:pt x="2754" y="4879"/>
                    <a:pt x="3558" y="4671"/>
                  </a:cubicBezTo>
                  <a:close/>
                  <a:moveTo>
                    <a:pt x="5820" y="1039"/>
                  </a:moveTo>
                  <a:lnTo>
                    <a:pt x="5820" y="1039"/>
                  </a:lnTo>
                  <a:cubicBezTo>
                    <a:pt x="6044" y="1649"/>
                    <a:pt x="6550" y="2230"/>
                    <a:pt x="6892" y="2661"/>
                  </a:cubicBezTo>
                  <a:cubicBezTo>
                    <a:pt x="7398" y="3302"/>
                    <a:pt x="7949" y="3897"/>
                    <a:pt x="8529" y="4477"/>
                  </a:cubicBezTo>
                  <a:cubicBezTo>
                    <a:pt x="8500" y="4701"/>
                    <a:pt x="8500" y="4924"/>
                    <a:pt x="8470" y="5088"/>
                  </a:cubicBezTo>
                  <a:cubicBezTo>
                    <a:pt x="8321" y="5787"/>
                    <a:pt x="8053" y="6472"/>
                    <a:pt x="7859" y="7157"/>
                  </a:cubicBezTo>
                  <a:cubicBezTo>
                    <a:pt x="7428" y="8586"/>
                    <a:pt x="6758" y="10000"/>
                    <a:pt x="5865" y="11191"/>
                  </a:cubicBezTo>
                  <a:cubicBezTo>
                    <a:pt x="5761" y="11339"/>
                    <a:pt x="5612" y="11503"/>
                    <a:pt x="5478" y="11682"/>
                  </a:cubicBezTo>
                  <a:cubicBezTo>
                    <a:pt x="5085" y="11658"/>
                    <a:pt x="4692" y="11646"/>
                    <a:pt x="4299" y="11646"/>
                  </a:cubicBezTo>
                  <a:cubicBezTo>
                    <a:pt x="3710" y="11646"/>
                    <a:pt x="3120" y="11673"/>
                    <a:pt x="2531" y="11726"/>
                  </a:cubicBezTo>
                  <a:cubicBezTo>
                    <a:pt x="2233" y="11756"/>
                    <a:pt x="1846" y="11786"/>
                    <a:pt x="1459" y="11860"/>
                  </a:cubicBezTo>
                  <a:cubicBezTo>
                    <a:pt x="2054" y="11116"/>
                    <a:pt x="2486" y="10193"/>
                    <a:pt x="2933" y="9404"/>
                  </a:cubicBezTo>
                  <a:cubicBezTo>
                    <a:pt x="3766" y="7901"/>
                    <a:pt x="4436" y="6353"/>
                    <a:pt x="5031" y="4745"/>
                  </a:cubicBezTo>
                  <a:cubicBezTo>
                    <a:pt x="5359" y="3852"/>
                    <a:pt x="5627" y="2944"/>
                    <a:pt x="5790" y="2007"/>
                  </a:cubicBezTo>
                  <a:cubicBezTo>
                    <a:pt x="5835" y="1709"/>
                    <a:pt x="5820" y="1381"/>
                    <a:pt x="5820" y="1039"/>
                  </a:cubicBezTo>
                  <a:close/>
                  <a:moveTo>
                    <a:pt x="5597" y="533"/>
                  </a:moveTo>
                  <a:lnTo>
                    <a:pt x="5597" y="533"/>
                  </a:lnTo>
                  <a:cubicBezTo>
                    <a:pt x="5359" y="1218"/>
                    <a:pt x="5389" y="2140"/>
                    <a:pt x="5225" y="2781"/>
                  </a:cubicBezTo>
                  <a:cubicBezTo>
                    <a:pt x="4883" y="4105"/>
                    <a:pt x="4332" y="5400"/>
                    <a:pt x="3811" y="6680"/>
                  </a:cubicBezTo>
                  <a:cubicBezTo>
                    <a:pt x="3275" y="7975"/>
                    <a:pt x="2590" y="9211"/>
                    <a:pt x="1906" y="10446"/>
                  </a:cubicBezTo>
                  <a:cubicBezTo>
                    <a:pt x="1623" y="10952"/>
                    <a:pt x="1325" y="11429"/>
                    <a:pt x="968" y="11890"/>
                  </a:cubicBezTo>
                  <a:cubicBezTo>
                    <a:pt x="938" y="11935"/>
                    <a:pt x="908" y="11994"/>
                    <a:pt x="864" y="12039"/>
                  </a:cubicBezTo>
                  <a:cubicBezTo>
                    <a:pt x="670" y="12128"/>
                    <a:pt x="491" y="12247"/>
                    <a:pt x="357" y="12396"/>
                  </a:cubicBezTo>
                  <a:cubicBezTo>
                    <a:pt x="343" y="12337"/>
                    <a:pt x="372" y="12218"/>
                    <a:pt x="402" y="12054"/>
                  </a:cubicBezTo>
                  <a:cubicBezTo>
                    <a:pt x="536" y="11012"/>
                    <a:pt x="1489" y="9881"/>
                    <a:pt x="2010" y="8973"/>
                  </a:cubicBezTo>
                  <a:cubicBezTo>
                    <a:pt x="2501" y="8109"/>
                    <a:pt x="3022" y="7231"/>
                    <a:pt x="3424" y="6308"/>
                  </a:cubicBezTo>
                  <a:cubicBezTo>
                    <a:pt x="3870" y="5281"/>
                    <a:pt x="4228" y="4239"/>
                    <a:pt x="4585" y="3182"/>
                  </a:cubicBezTo>
                  <a:cubicBezTo>
                    <a:pt x="4644" y="3034"/>
                    <a:pt x="5165" y="965"/>
                    <a:pt x="5597" y="533"/>
                  </a:cubicBezTo>
                  <a:close/>
                  <a:moveTo>
                    <a:pt x="10033" y="5832"/>
                  </a:moveTo>
                  <a:cubicBezTo>
                    <a:pt x="10985" y="6621"/>
                    <a:pt x="12042" y="7410"/>
                    <a:pt x="13159" y="8109"/>
                  </a:cubicBezTo>
                  <a:cubicBezTo>
                    <a:pt x="12757" y="9196"/>
                    <a:pt x="12414" y="10312"/>
                    <a:pt x="11893" y="11354"/>
                  </a:cubicBezTo>
                  <a:cubicBezTo>
                    <a:pt x="11715" y="11726"/>
                    <a:pt x="11343" y="12188"/>
                    <a:pt x="11075" y="12634"/>
                  </a:cubicBezTo>
                  <a:cubicBezTo>
                    <a:pt x="9943" y="12322"/>
                    <a:pt x="8797" y="12084"/>
                    <a:pt x="7681" y="11920"/>
                  </a:cubicBezTo>
                  <a:cubicBezTo>
                    <a:pt x="8053" y="11444"/>
                    <a:pt x="8351" y="10893"/>
                    <a:pt x="8619" y="10387"/>
                  </a:cubicBezTo>
                  <a:cubicBezTo>
                    <a:pt x="9229" y="9226"/>
                    <a:pt x="9616" y="7856"/>
                    <a:pt x="9899" y="6576"/>
                  </a:cubicBezTo>
                  <a:cubicBezTo>
                    <a:pt x="9958" y="6338"/>
                    <a:pt x="10003" y="6085"/>
                    <a:pt x="10033" y="5832"/>
                  </a:cubicBezTo>
                  <a:close/>
                  <a:moveTo>
                    <a:pt x="9386" y="4215"/>
                  </a:moveTo>
                  <a:cubicBezTo>
                    <a:pt x="9461" y="4215"/>
                    <a:pt x="9534" y="4244"/>
                    <a:pt x="9586" y="4314"/>
                  </a:cubicBezTo>
                  <a:cubicBezTo>
                    <a:pt x="9646" y="4373"/>
                    <a:pt x="9661" y="4448"/>
                    <a:pt x="9675" y="4522"/>
                  </a:cubicBezTo>
                  <a:cubicBezTo>
                    <a:pt x="9720" y="4671"/>
                    <a:pt x="9735" y="4805"/>
                    <a:pt x="9750" y="4954"/>
                  </a:cubicBezTo>
                  <a:cubicBezTo>
                    <a:pt x="9780" y="5207"/>
                    <a:pt x="9765" y="5460"/>
                    <a:pt x="9735" y="5713"/>
                  </a:cubicBezTo>
                  <a:cubicBezTo>
                    <a:pt x="9661" y="6204"/>
                    <a:pt x="9512" y="6695"/>
                    <a:pt x="9363" y="7172"/>
                  </a:cubicBezTo>
                  <a:cubicBezTo>
                    <a:pt x="9080" y="8065"/>
                    <a:pt x="8842" y="9002"/>
                    <a:pt x="8425" y="9851"/>
                  </a:cubicBezTo>
                  <a:cubicBezTo>
                    <a:pt x="8113" y="10491"/>
                    <a:pt x="7711" y="11220"/>
                    <a:pt x="7279" y="11801"/>
                  </a:cubicBezTo>
                  <a:cubicBezTo>
                    <a:pt x="7145" y="11979"/>
                    <a:pt x="6996" y="12128"/>
                    <a:pt x="6847" y="12277"/>
                  </a:cubicBezTo>
                  <a:cubicBezTo>
                    <a:pt x="6713" y="12396"/>
                    <a:pt x="6579" y="12530"/>
                    <a:pt x="6416" y="12634"/>
                  </a:cubicBezTo>
                  <a:cubicBezTo>
                    <a:pt x="6386" y="12664"/>
                    <a:pt x="6326" y="12679"/>
                    <a:pt x="6282" y="12709"/>
                  </a:cubicBezTo>
                  <a:cubicBezTo>
                    <a:pt x="6227" y="12731"/>
                    <a:pt x="6157" y="12744"/>
                    <a:pt x="6088" y="12744"/>
                  </a:cubicBezTo>
                  <a:cubicBezTo>
                    <a:pt x="6063" y="12744"/>
                    <a:pt x="6038" y="12743"/>
                    <a:pt x="6014" y="12739"/>
                  </a:cubicBezTo>
                  <a:cubicBezTo>
                    <a:pt x="5850" y="12709"/>
                    <a:pt x="5716" y="12545"/>
                    <a:pt x="5657" y="12396"/>
                  </a:cubicBezTo>
                  <a:cubicBezTo>
                    <a:pt x="5567" y="12203"/>
                    <a:pt x="5597" y="11994"/>
                    <a:pt x="5701" y="11816"/>
                  </a:cubicBezTo>
                  <a:cubicBezTo>
                    <a:pt x="5820" y="11592"/>
                    <a:pt x="5954" y="11354"/>
                    <a:pt x="6118" y="11161"/>
                  </a:cubicBezTo>
                  <a:cubicBezTo>
                    <a:pt x="6341" y="10848"/>
                    <a:pt x="6594" y="10565"/>
                    <a:pt x="6773" y="10238"/>
                  </a:cubicBezTo>
                  <a:cubicBezTo>
                    <a:pt x="7175" y="9568"/>
                    <a:pt x="7532" y="8868"/>
                    <a:pt x="7845" y="8139"/>
                  </a:cubicBezTo>
                  <a:cubicBezTo>
                    <a:pt x="8157" y="7380"/>
                    <a:pt x="8395" y="6561"/>
                    <a:pt x="8648" y="5758"/>
                  </a:cubicBezTo>
                  <a:cubicBezTo>
                    <a:pt x="8678" y="5624"/>
                    <a:pt x="8708" y="5475"/>
                    <a:pt x="8738" y="5326"/>
                  </a:cubicBezTo>
                  <a:cubicBezTo>
                    <a:pt x="8812" y="5043"/>
                    <a:pt x="8872" y="4760"/>
                    <a:pt x="9006" y="4507"/>
                  </a:cubicBezTo>
                  <a:cubicBezTo>
                    <a:pt x="9065" y="4403"/>
                    <a:pt x="9140" y="4314"/>
                    <a:pt x="9229" y="4254"/>
                  </a:cubicBezTo>
                  <a:cubicBezTo>
                    <a:pt x="9278" y="4229"/>
                    <a:pt x="9333" y="4215"/>
                    <a:pt x="9386" y="4215"/>
                  </a:cubicBezTo>
                  <a:close/>
                  <a:moveTo>
                    <a:pt x="13893" y="7863"/>
                  </a:moveTo>
                  <a:cubicBezTo>
                    <a:pt x="13922" y="7863"/>
                    <a:pt x="13951" y="7866"/>
                    <a:pt x="13977" y="7871"/>
                  </a:cubicBezTo>
                  <a:cubicBezTo>
                    <a:pt x="14409" y="7990"/>
                    <a:pt x="14439" y="8348"/>
                    <a:pt x="14394" y="8601"/>
                  </a:cubicBezTo>
                  <a:cubicBezTo>
                    <a:pt x="14334" y="8883"/>
                    <a:pt x="14305" y="9181"/>
                    <a:pt x="14245" y="9464"/>
                  </a:cubicBezTo>
                  <a:cubicBezTo>
                    <a:pt x="14141" y="9985"/>
                    <a:pt x="14007" y="10506"/>
                    <a:pt x="13828" y="11012"/>
                  </a:cubicBezTo>
                  <a:cubicBezTo>
                    <a:pt x="13620" y="11592"/>
                    <a:pt x="13367" y="12188"/>
                    <a:pt x="13025" y="12709"/>
                  </a:cubicBezTo>
                  <a:cubicBezTo>
                    <a:pt x="12801" y="13036"/>
                    <a:pt x="12578" y="13319"/>
                    <a:pt x="12251" y="13542"/>
                  </a:cubicBezTo>
                  <a:cubicBezTo>
                    <a:pt x="12011" y="13699"/>
                    <a:pt x="11835" y="13829"/>
                    <a:pt x="11676" y="13829"/>
                  </a:cubicBezTo>
                  <a:cubicBezTo>
                    <a:pt x="11548" y="13829"/>
                    <a:pt x="11430" y="13746"/>
                    <a:pt x="11298" y="13527"/>
                  </a:cubicBezTo>
                  <a:cubicBezTo>
                    <a:pt x="11104" y="13230"/>
                    <a:pt x="11238" y="13021"/>
                    <a:pt x="11491" y="12649"/>
                  </a:cubicBezTo>
                  <a:cubicBezTo>
                    <a:pt x="11596" y="12500"/>
                    <a:pt x="11700" y="12337"/>
                    <a:pt x="11789" y="12173"/>
                  </a:cubicBezTo>
                  <a:cubicBezTo>
                    <a:pt x="12057" y="11741"/>
                    <a:pt x="12280" y="11280"/>
                    <a:pt x="12489" y="10804"/>
                  </a:cubicBezTo>
                  <a:cubicBezTo>
                    <a:pt x="12920" y="9851"/>
                    <a:pt x="13084" y="9077"/>
                    <a:pt x="13560" y="7990"/>
                  </a:cubicBezTo>
                  <a:cubicBezTo>
                    <a:pt x="13597" y="7917"/>
                    <a:pt x="13755" y="7863"/>
                    <a:pt x="13893" y="7863"/>
                  </a:cubicBezTo>
                  <a:close/>
                  <a:moveTo>
                    <a:pt x="14677" y="8973"/>
                  </a:moveTo>
                  <a:cubicBezTo>
                    <a:pt x="15525" y="9404"/>
                    <a:pt x="16389" y="9762"/>
                    <a:pt x="17282" y="10015"/>
                  </a:cubicBezTo>
                  <a:cubicBezTo>
                    <a:pt x="16865" y="11578"/>
                    <a:pt x="16269" y="13185"/>
                    <a:pt x="14900" y="14153"/>
                  </a:cubicBezTo>
                  <a:cubicBezTo>
                    <a:pt x="14320" y="13840"/>
                    <a:pt x="13709" y="13542"/>
                    <a:pt x="13084" y="13304"/>
                  </a:cubicBezTo>
                  <a:cubicBezTo>
                    <a:pt x="14052" y="12203"/>
                    <a:pt x="14573" y="10402"/>
                    <a:pt x="14677" y="8973"/>
                  </a:cubicBezTo>
                  <a:close/>
                  <a:moveTo>
                    <a:pt x="17445" y="10074"/>
                  </a:moveTo>
                  <a:lnTo>
                    <a:pt x="17445" y="10074"/>
                  </a:lnTo>
                  <a:cubicBezTo>
                    <a:pt x="17535" y="10089"/>
                    <a:pt x="17624" y="10119"/>
                    <a:pt x="17713" y="10134"/>
                  </a:cubicBezTo>
                  <a:cubicBezTo>
                    <a:pt x="17698" y="10357"/>
                    <a:pt x="17698" y="10595"/>
                    <a:pt x="17669" y="10789"/>
                  </a:cubicBezTo>
                  <a:cubicBezTo>
                    <a:pt x="17594" y="11310"/>
                    <a:pt x="17416" y="11831"/>
                    <a:pt x="17222" y="12322"/>
                  </a:cubicBezTo>
                  <a:cubicBezTo>
                    <a:pt x="16910" y="13200"/>
                    <a:pt x="16359" y="14034"/>
                    <a:pt x="15570" y="14555"/>
                  </a:cubicBezTo>
                  <a:cubicBezTo>
                    <a:pt x="15451" y="14480"/>
                    <a:pt x="15347" y="14406"/>
                    <a:pt x="15228" y="14331"/>
                  </a:cubicBezTo>
                  <a:cubicBezTo>
                    <a:pt x="16508" y="13602"/>
                    <a:pt x="17505" y="11488"/>
                    <a:pt x="17445" y="10074"/>
                  </a:cubicBezTo>
                  <a:close/>
                  <a:moveTo>
                    <a:pt x="12563" y="13781"/>
                  </a:moveTo>
                  <a:lnTo>
                    <a:pt x="12563" y="13781"/>
                  </a:lnTo>
                  <a:cubicBezTo>
                    <a:pt x="11759" y="14495"/>
                    <a:pt x="11209" y="15626"/>
                    <a:pt x="10569" y="16460"/>
                  </a:cubicBezTo>
                  <a:cubicBezTo>
                    <a:pt x="9780" y="17472"/>
                    <a:pt x="8946" y="18618"/>
                    <a:pt x="7934" y="19437"/>
                  </a:cubicBezTo>
                  <a:cubicBezTo>
                    <a:pt x="7712" y="19626"/>
                    <a:pt x="7326" y="19879"/>
                    <a:pt x="7000" y="19879"/>
                  </a:cubicBezTo>
                  <a:cubicBezTo>
                    <a:pt x="6737" y="19879"/>
                    <a:pt x="6512" y="19713"/>
                    <a:pt x="6445" y="19214"/>
                  </a:cubicBezTo>
                  <a:cubicBezTo>
                    <a:pt x="6386" y="18812"/>
                    <a:pt x="6743" y="18246"/>
                    <a:pt x="6952" y="17919"/>
                  </a:cubicBezTo>
                  <a:cubicBezTo>
                    <a:pt x="7339" y="17338"/>
                    <a:pt x="7859" y="16847"/>
                    <a:pt x="8351" y="16356"/>
                  </a:cubicBezTo>
                  <a:cubicBezTo>
                    <a:pt x="8782" y="15939"/>
                    <a:pt x="9259" y="15567"/>
                    <a:pt x="9735" y="15165"/>
                  </a:cubicBezTo>
                  <a:cubicBezTo>
                    <a:pt x="10152" y="14822"/>
                    <a:pt x="10494" y="14361"/>
                    <a:pt x="10941" y="14048"/>
                  </a:cubicBezTo>
                  <a:cubicBezTo>
                    <a:pt x="11053" y="14122"/>
                    <a:pt x="11203" y="14153"/>
                    <a:pt x="11368" y="14153"/>
                  </a:cubicBezTo>
                  <a:cubicBezTo>
                    <a:pt x="11770" y="14153"/>
                    <a:pt x="12268" y="13970"/>
                    <a:pt x="12563" y="13781"/>
                  </a:cubicBezTo>
                  <a:close/>
                  <a:moveTo>
                    <a:pt x="5623" y="1"/>
                  </a:moveTo>
                  <a:cubicBezTo>
                    <a:pt x="5199" y="1"/>
                    <a:pt x="4935" y="525"/>
                    <a:pt x="4793" y="950"/>
                  </a:cubicBezTo>
                  <a:cubicBezTo>
                    <a:pt x="4406" y="2126"/>
                    <a:pt x="4049" y="3302"/>
                    <a:pt x="3632" y="4463"/>
                  </a:cubicBezTo>
                  <a:cubicBezTo>
                    <a:pt x="3508" y="4433"/>
                    <a:pt x="3385" y="4418"/>
                    <a:pt x="3262" y="4418"/>
                  </a:cubicBezTo>
                  <a:cubicBezTo>
                    <a:pt x="2475" y="4418"/>
                    <a:pt x="1753" y="5006"/>
                    <a:pt x="1444" y="5728"/>
                  </a:cubicBezTo>
                  <a:cubicBezTo>
                    <a:pt x="1117" y="6472"/>
                    <a:pt x="1042" y="7961"/>
                    <a:pt x="1831" y="8467"/>
                  </a:cubicBezTo>
                  <a:cubicBezTo>
                    <a:pt x="1742" y="8630"/>
                    <a:pt x="1667" y="8779"/>
                    <a:pt x="1578" y="8928"/>
                  </a:cubicBezTo>
                  <a:cubicBezTo>
                    <a:pt x="1236" y="9568"/>
                    <a:pt x="864" y="10178"/>
                    <a:pt x="551" y="10848"/>
                  </a:cubicBezTo>
                  <a:cubicBezTo>
                    <a:pt x="372" y="11235"/>
                    <a:pt x="0" y="11935"/>
                    <a:pt x="15" y="12396"/>
                  </a:cubicBezTo>
                  <a:cubicBezTo>
                    <a:pt x="37" y="12690"/>
                    <a:pt x="155" y="12817"/>
                    <a:pt x="321" y="12817"/>
                  </a:cubicBezTo>
                  <a:cubicBezTo>
                    <a:pt x="382" y="12817"/>
                    <a:pt x="449" y="12800"/>
                    <a:pt x="521" y="12768"/>
                  </a:cubicBezTo>
                  <a:cubicBezTo>
                    <a:pt x="1939" y="12496"/>
                    <a:pt x="3332" y="12348"/>
                    <a:pt x="4746" y="12348"/>
                  </a:cubicBezTo>
                  <a:cubicBezTo>
                    <a:pt x="4876" y="12348"/>
                    <a:pt x="5006" y="12349"/>
                    <a:pt x="5136" y="12352"/>
                  </a:cubicBezTo>
                  <a:cubicBezTo>
                    <a:pt x="5106" y="12500"/>
                    <a:pt x="5121" y="12649"/>
                    <a:pt x="5195" y="12798"/>
                  </a:cubicBezTo>
                  <a:cubicBezTo>
                    <a:pt x="5330" y="13062"/>
                    <a:pt x="5551" y="13156"/>
                    <a:pt x="5794" y="13156"/>
                  </a:cubicBezTo>
                  <a:cubicBezTo>
                    <a:pt x="6141" y="13156"/>
                    <a:pt x="6534" y="12964"/>
                    <a:pt x="6788" y="12798"/>
                  </a:cubicBezTo>
                  <a:cubicBezTo>
                    <a:pt x="6922" y="12709"/>
                    <a:pt x="7041" y="12605"/>
                    <a:pt x="7160" y="12486"/>
                  </a:cubicBezTo>
                  <a:cubicBezTo>
                    <a:pt x="7234" y="12500"/>
                    <a:pt x="7294" y="12500"/>
                    <a:pt x="7368" y="12515"/>
                  </a:cubicBezTo>
                  <a:cubicBezTo>
                    <a:pt x="8529" y="12649"/>
                    <a:pt x="9661" y="12887"/>
                    <a:pt x="10792" y="13170"/>
                  </a:cubicBezTo>
                  <a:cubicBezTo>
                    <a:pt x="10762" y="13260"/>
                    <a:pt x="10747" y="13364"/>
                    <a:pt x="10732" y="13453"/>
                  </a:cubicBezTo>
                  <a:cubicBezTo>
                    <a:pt x="10717" y="13557"/>
                    <a:pt x="10717" y="13661"/>
                    <a:pt x="10747" y="13736"/>
                  </a:cubicBezTo>
                  <a:cubicBezTo>
                    <a:pt x="10137" y="14123"/>
                    <a:pt x="9616" y="14733"/>
                    <a:pt x="9050" y="15180"/>
                  </a:cubicBezTo>
                  <a:cubicBezTo>
                    <a:pt x="8276" y="15775"/>
                    <a:pt x="7547" y="16475"/>
                    <a:pt x="6922" y="17234"/>
                  </a:cubicBezTo>
                  <a:cubicBezTo>
                    <a:pt x="6371" y="17904"/>
                    <a:pt x="5418" y="19407"/>
                    <a:pt x="6386" y="20151"/>
                  </a:cubicBezTo>
                  <a:cubicBezTo>
                    <a:pt x="6599" y="20315"/>
                    <a:pt x="6821" y="20385"/>
                    <a:pt x="7045" y="20385"/>
                  </a:cubicBezTo>
                  <a:cubicBezTo>
                    <a:pt x="7978" y="20385"/>
                    <a:pt x="8942" y="19179"/>
                    <a:pt x="9422" y="18603"/>
                  </a:cubicBezTo>
                  <a:cubicBezTo>
                    <a:pt x="10018" y="17889"/>
                    <a:pt x="10598" y="17145"/>
                    <a:pt x="11134" y="16385"/>
                  </a:cubicBezTo>
                  <a:cubicBezTo>
                    <a:pt x="11730" y="15552"/>
                    <a:pt x="12161" y="14480"/>
                    <a:pt x="12861" y="13751"/>
                  </a:cubicBezTo>
                  <a:cubicBezTo>
                    <a:pt x="12876" y="13736"/>
                    <a:pt x="12891" y="13736"/>
                    <a:pt x="12891" y="13721"/>
                  </a:cubicBezTo>
                  <a:cubicBezTo>
                    <a:pt x="13173" y="13795"/>
                    <a:pt x="13441" y="13885"/>
                    <a:pt x="13724" y="13989"/>
                  </a:cubicBezTo>
                  <a:cubicBezTo>
                    <a:pt x="14305" y="14212"/>
                    <a:pt x="14855" y="14525"/>
                    <a:pt x="15451" y="14733"/>
                  </a:cubicBezTo>
                  <a:cubicBezTo>
                    <a:pt x="15525" y="14778"/>
                    <a:pt x="15644" y="14822"/>
                    <a:pt x="15704" y="14882"/>
                  </a:cubicBezTo>
                  <a:cubicBezTo>
                    <a:pt x="16537" y="14703"/>
                    <a:pt x="17103" y="13647"/>
                    <a:pt x="17416" y="12947"/>
                  </a:cubicBezTo>
                  <a:cubicBezTo>
                    <a:pt x="17669" y="12366"/>
                    <a:pt x="18264" y="11027"/>
                    <a:pt x="18100" y="10163"/>
                  </a:cubicBezTo>
                  <a:cubicBezTo>
                    <a:pt x="18056" y="10149"/>
                    <a:pt x="17996" y="10119"/>
                    <a:pt x="17951" y="10089"/>
                  </a:cubicBezTo>
                  <a:lnTo>
                    <a:pt x="17937" y="10089"/>
                  </a:lnTo>
                  <a:cubicBezTo>
                    <a:pt x="16954" y="9375"/>
                    <a:pt x="15748" y="9002"/>
                    <a:pt x="14692" y="8377"/>
                  </a:cubicBezTo>
                  <a:cubicBezTo>
                    <a:pt x="14639" y="7812"/>
                    <a:pt x="14381" y="7475"/>
                    <a:pt x="14035" y="7475"/>
                  </a:cubicBezTo>
                  <a:cubicBezTo>
                    <a:pt x="13889" y="7475"/>
                    <a:pt x="13728" y="7535"/>
                    <a:pt x="13560" y="7663"/>
                  </a:cubicBezTo>
                  <a:cubicBezTo>
                    <a:pt x="12652" y="7067"/>
                    <a:pt x="11759" y="6457"/>
                    <a:pt x="10926" y="5758"/>
                  </a:cubicBezTo>
                  <a:cubicBezTo>
                    <a:pt x="10613" y="5504"/>
                    <a:pt x="10301" y="5237"/>
                    <a:pt x="10003" y="4969"/>
                  </a:cubicBezTo>
                  <a:cubicBezTo>
                    <a:pt x="9973" y="4701"/>
                    <a:pt x="9899" y="4448"/>
                    <a:pt x="9780" y="4210"/>
                  </a:cubicBezTo>
                  <a:cubicBezTo>
                    <a:pt x="9661" y="3986"/>
                    <a:pt x="9497" y="3793"/>
                    <a:pt x="9244" y="3733"/>
                  </a:cubicBezTo>
                  <a:cubicBezTo>
                    <a:pt x="9196" y="3719"/>
                    <a:pt x="9148" y="3712"/>
                    <a:pt x="9102" y="3712"/>
                  </a:cubicBezTo>
                  <a:cubicBezTo>
                    <a:pt x="9003" y="3712"/>
                    <a:pt x="8908" y="3742"/>
                    <a:pt x="8827" y="3793"/>
                  </a:cubicBezTo>
                  <a:cubicBezTo>
                    <a:pt x="7755" y="2676"/>
                    <a:pt x="6832" y="1456"/>
                    <a:pt x="6014" y="101"/>
                  </a:cubicBezTo>
                  <a:cubicBezTo>
                    <a:pt x="5992" y="58"/>
                    <a:pt x="5938" y="30"/>
                    <a:pt x="5888" y="30"/>
                  </a:cubicBezTo>
                  <a:cubicBezTo>
                    <a:pt x="5869" y="30"/>
                    <a:pt x="5851" y="34"/>
                    <a:pt x="5835" y="42"/>
                  </a:cubicBezTo>
                  <a:cubicBezTo>
                    <a:pt x="5760" y="13"/>
                    <a:pt x="5690" y="1"/>
                    <a:pt x="56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2444870" y="570025"/>
              <a:ext cx="118335" cy="145088"/>
            </a:xfrm>
            <a:custGeom>
              <a:avLst/>
              <a:gdLst/>
              <a:ahLst/>
              <a:cxnLst/>
              <a:rect l="l" t="t" r="r" b="b"/>
              <a:pathLst>
                <a:path w="3428" h="4203" extrusionOk="0">
                  <a:moveTo>
                    <a:pt x="83" y="1"/>
                  </a:moveTo>
                  <a:cubicBezTo>
                    <a:pt x="38" y="1"/>
                    <a:pt x="0" y="46"/>
                    <a:pt x="23" y="91"/>
                  </a:cubicBezTo>
                  <a:cubicBezTo>
                    <a:pt x="395" y="865"/>
                    <a:pt x="1035" y="1505"/>
                    <a:pt x="1571" y="2175"/>
                  </a:cubicBezTo>
                  <a:cubicBezTo>
                    <a:pt x="2152" y="2859"/>
                    <a:pt x="2658" y="3589"/>
                    <a:pt x="3327" y="4184"/>
                  </a:cubicBezTo>
                  <a:cubicBezTo>
                    <a:pt x="3340" y="4197"/>
                    <a:pt x="3354" y="4202"/>
                    <a:pt x="3367" y="4202"/>
                  </a:cubicBezTo>
                  <a:cubicBezTo>
                    <a:pt x="3400" y="4202"/>
                    <a:pt x="3427" y="4167"/>
                    <a:pt x="3417" y="4124"/>
                  </a:cubicBezTo>
                  <a:cubicBezTo>
                    <a:pt x="3074" y="3440"/>
                    <a:pt x="2449" y="2785"/>
                    <a:pt x="1973" y="2189"/>
                  </a:cubicBezTo>
                  <a:cubicBezTo>
                    <a:pt x="1392" y="1445"/>
                    <a:pt x="812" y="641"/>
                    <a:pt x="127" y="16"/>
                  </a:cubicBezTo>
                  <a:cubicBezTo>
                    <a:pt x="113" y="5"/>
                    <a:pt x="97" y="1"/>
                    <a:pt x="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2325773" y="635028"/>
              <a:ext cx="202667" cy="134766"/>
            </a:xfrm>
            <a:custGeom>
              <a:avLst/>
              <a:gdLst/>
              <a:ahLst/>
              <a:cxnLst/>
              <a:rect l="l" t="t" r="r" b="b"/>
              <a:pathLst>
                <a:path w="5871" h="3904" extrusionOk="0">
                  <a:moveTo>
                    <a:pt x="133" y="1"/>
                  </a:moveTo>
                  <a:cubicBezTo>
                    <a:pt x="72" y="1"/>
                    <a:pt x="0" y="54"/>
                    <a:pt x="49" y="128"/>
                  </a:cubicBezTo>
                  <a:cubicBezTo>
                    <a:pt x="585" y="887"/>
                    <a:pt x="1642" y="1319"/>
                    <a:pt x="2431" y="1810"/>
                  </a:cubicBezTo>
                  <a:cubicBezTo>
                    <a:pt x="3533" y="2480"/>
                    <a:pt x="4604" y="3224"/>
                    <a:pt x="5706" y="3894"/>
                  </a:cubicBezTo>
                  <a:cubicBezTo>
                    <a:pt x="5719" y="3901"/>
                    <a:pt x="5733" y="3904"/>
                    <a:pt x="5746" y="3904"/>
                  </a:cubicBezTo>
                  <a:cubicBezTo>
                    <a:pt x="5818" y="3904"/>
                    <a:pt x="5871" y="3810"/>
                    <a:pt x="5795" y="3760"/>
                  </a:cubicBezTo>
                  <a:cubicBezTo>
                    <a:pt x="4009" y="2480"/>
                    <a:pt x="2163" y="961"/>
                    <a:pt x="169" y="9"/>
                  </a:cubicBezTo>
                  <a:cubicBezTo>
                    <a:pt x="158" y="3"/>
                    <a:pt x="146" y="1"/>
                    <a:pt x="1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2293357" y="777012"/>
              <a:ext cx="218615" cy="53092"/>
            </a:xfrm>
            <a:custGeom>
              <a:avLst/>
              <a:gdLst/>
              <a:ahLst/>
              <a:cxnLst/>
              <a:rect l="l" t="t" r="r" b="b"/>
              <a:pathLst>
                <a:path w="6333" h="1538" extrusionOk="0">
                  <a:moveTo>
                    <a:pt x="202" y="1"/>
                  </a:moveTo>
                  <a:cubicBezTo>
                    <a:pt x="82" y="1"/>
                    <a:pt x="1" y="173"/>
                    <a:pt x="125" y="242"/>
                  </a:cubicBezTo>
                  <a:cubicBezTo>
                    <a:pt x="408" y="436"/>
                    <a:pt x="676" y="451"/>
                    <a:pt x="1003" y="495"/>
                  </a:cubicBezTo>
                  <a:cubicBezTo>
                    <a:pt x="1673" y="599"/>
                    <a:pt x="2298" y="778"/>
                    <a:pt x="2953" y="942"/>
                  </a:cubicBezTo>
                  <a:cubicBezTo>
                    <a:pt x="4025" y="1225"/>
                    <a:pt x="5141" y="1448"/>
                    <a:pt x="6258" y="1537"/>
                  </a:cubicBezTo>
                  <a:cubicBezTo>
                    <a:pt x="6317" y="1537"/>
                    <a:pt x="6332" y="1433"/>
                    <a:pt x="6273" y="1418"/>
                  </a:cubicBezTo>
                  <a:cubicBezTo>
                    <a:pt x="4308" y="793"/>
                    <a:pt x="2254" y="391"/>
                    <a:pt x="229" y="4"/>
                  </a:cubicBezTo>
                  <a:cubicBezTo>
                    <a:pt x="220" y="2"/>
                    <a:pt x="211" y="1"/>
                    <a:pt x="2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2269400" y="887203"/>
              <a:ext cx="252824" cy="29618"/>
            </a:xfrm>
            <a:custGeom>
              <a:avLst/>
              <a:gdLst/>
              <a:ahLst/>
              <a:cxnLst/>
              <a:rect l="l" t="t" r="r" b="b"/>
              <a:pathLst>
                <a:path w="7324" h="858" extrusionOk="0">
                  <a:moveTo>
                    <a:pt x="6669" y="0"/>
                  </a:moveTo>
                  <a:cubicBezTo>
                    <a:pt x="5581" y="0"/>
                    <a:pt x="4501" y="146"/>
                    <a:pt x="3409" y="236"/>
                  </a:cubicBezTo>
                  <a:cubicBezTo>
                    <a:pt x="2337" y="325"/>
                    <a:pt x="1236" y="325"/>
                    <a:pt x="179" y="548"/>
                  </a:cubicBezTo>
                  <a:cubicBezTo>
                    <a:pt x="0" y="578"/>
                    <a:pt x="45" y="831"/>
                    <a:pt x="209" y="846"/>
                  </a:cubicBezTo>
                  <a:cubicBezTo>
                    <a:pt x="386" y="854"/>
                    <a:pt x="564" y="857"/>
                    <a:pt x="742" y="857"/>
                  </a:cubicBezTo>
                  <a:cubicBezTo>
                    <a:pt x="2888" y="857"/>
                    <a:pt x="5044" y="317"/>
                    <a:pt x="7175" y="221"/>
                  </a:cubicBezTo>
                  <a:cubicBezTo>
                    <a:pt x="7309" y="221"/>
                    <a:pt x="7324" y="27"/>
                    <a:pt x="7190" y="12"/>
                  </a:cubicBezTo>
                  <a:cubicBezTo>
                    <a:pt x="7016" y="4"/>
                    <a:pt x="6843" y="0"/>
                    <a:pt x="66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" name="Google Shape;57;p2"/>
          <p:cNvGrpSpPr/>
          <p:nvPr/>
        </p:nvGrpSpPr>
        <p:grpSpPr>
          <a:xfrm rot="2141207">
            <a:off x="7886603" y="1304891"/>
            <a:ext cx="695958" cy="820540"/>
            <a:chOff x="4742150" y="2034450"/>
            <a:chExt cx="560450" cy="660775"/>
          </a:xfrm>
        </p:grpSpPr>
        <p:sp>
          <p:nvSpPr>
            <p:cNvPr id="58" name="Google Shape;58;p2"/>
            <p:cNvSpPr/>
            <p:nvPr/>
          </p:nvSpPr>
          <p:spPr>
            <a:xfrm>
              <a:off x="4742150" y="2034450"/>
              <a:ext cx="560450" cy="660775"/>
            </a:xfrm>
            <a:custGeom>
              <a:avLst/>
              <a:gdLst/>
              <a:ahLst/>
              <a:cxnLst/>
              <a:rect l="l" t="t" r="r" b="b"/>
              <a:pathLst>
                <a:path w="22418" h="26431" extrusionOk="0">
                  <a:moveTo>
                    <a:pt x="15247" y="396"/>
                  </a:moveTo>
                  <a:cubicBezTo>
                    <a:pt x="15743" y="396"/>
                    <a:pt x="15906" y="803"/>
                    <a:pt x="15957" y="1009"/>
                  </a:cubicBezTo>
                  <a:cubicBezTo>
                    <a:pt x="16076" y="1411"/>
                    <a:pt x="15957" y="1857"/>
                    <a:pt x="15719" y="1932"/>
                  </a:cubicBezTo>
                  <a:lnTo>
                    <a:pt x="1236" y="6263"/>
                  </a:lnTo>
                  <a:cubicBezTo>
                    <a:pt x="1218" y="6269"/>
                    <a:pt x="1199" y="6271"/>
                    <a:pt x="1180" y="6271"/>
                  </a:cubicBezTo>
                  <a:cubicBezTo>
                    <a:pt x="991" y="6271"/>
                    <a:pt x="746" y="6017"/>
                    <a:pt x="611" y="5653"/>
                  </a:cubicBezTo>
                  <a:cubicBezTo>
                    <a:pt x="432" y="5221"/>
                    <a:pt x="432" y="4670"/>
                    <a:pt x="819" y="4492"/>
                  </a:cubicBezTo>
                  <a:cubicBezTo>
                    <a:pt x="1192" y="4313"/>
                    <a:pt x="2159" y="4001"/>
                    <a:pt x="3692" y="3539"/>
                  </a:cubicBezTo>
                  <a:cubicBezTo>
                    <a:pt x="7518" y="2393"/>
                    <a:pt x="13918" y="681"/>
                    <a:pt x="14990" y="428"/>
                  </a:cubicBezTo>
                  <a:cubicBezTo>
                    <a:pt x="15084" y="406"/>
                    <a:pt x="15170" y="396"/>
                    <a:pt x="15247" y="396"/>
                  </a:cubicBezTo>
                  <a:close/>
                  <a:moveTo>
                    <a:pt x="14186" y="2795"/>
                  </a:moveTo>
                  <a:cubicBezTo>
                    <a:pt x="14469" y="3748"/>
                    <a:pt x="14871" y="5355"/>
                    <a:pt x="14990" y="7022"/>
                  </a:cubicBezTo>
                  <a:lnTo>
                    <a:pt x="4436" y="10178"/>
                  </a:lnTo>
                  <a:cubicBezTo>
                    <a:pt x="3499" y="8957"/>
                    <a:pt x="2963" y="7246"/>
                    <a:pt x="2695" y="6233"/>
                  </a:cubicBezTo>
                  <a:lnTo>
                    <a:pt x="14186" y="2795"/>
                  </a:lnTo>
                  <a:close/>
                  <a:moveTo>
                    <a:pt x="15020" y="7424"/>
                  </a:moveTo>
                  <a:lnTo>
                    <a:pt x="15020" y="7424"/>
                  </a:lnTo>
                  <a:cubicBezTo>
                    <a:pt x="15049" y="8883"/>
                    <a:pt x="14126" y="10133"/>
                    <a:pt x="13382" y="11145"/>
                  </a:cubicBezTo>
                  <a:cubicBezTo>
                    <a:pt x="12772" y="11964"/>
                    <a:pt x="12236" y="12679"/>
                    <a:pt x="12370" y="13333"/>
                  </a:cubicBezTo>
                  <a:cubicBezTo>
                    <a:pt x="12325" y="13393"/>
                    <a:pt x="12162" y="13542"/>
                    <a:pt x="11730" y="13676"/>
                  </a:cubicBezTo>
                  <a:cubicBezTo>
                    <a:pt x="11358" y="13795"/>
                    <a:pt x="10867" y="13854"/>
                    <a:pt x="10271" y="13884"/>
                  </a:cubicBezTo>
                  <a:cubicBezTo>
                    <a:pt x="9944" y="13021"/>
                    <a:pt x="9036" y="12708"/>
                    <a:pt x="8009" y="12351"/>
                  </a:cubicBezTo>
                  <a:cubicBezTo>
                    <a:pt x="7800" y="12277"/>
                    <a:pt x="7577" y="12202"/>
                    <a:pt x="7369" y="12113"/>
                  </a:cubicBezTo>
                  <a:cubicBezTo>
                    <a:pt x="6699" y="11875"/>
                    <a:pt x="5999" y="11562"/>
                    <a:pt x="5315" y="11056"/>
                  </a:cubicBezTo>
                  <a:cubicBezTo>
                    <a:pt x="5121" y="10907"/>
                    <a:pt x="4913" y="10729"/>
                    <a:pt x="4719" y="10505"/>
                  </a:cubicBezTo>
                  <a:lnTo>
                    <a:pt x="15020" y="7424"/>
                  </a:lnTo>
                  <a:close/>
                  <a:moveTo>
                    <a:pt x="12614" y="17756"/>
                  </a:moveTo>
                  <a:cubicBezTo>
                    <a:pt x="13731" y="17756"/>
                    <a:pt x="16434" y="19512"/>
                    <a:pt x="17892" y="20568"/>
                  </a:cubicBezTo>
                  <a:cubicBezTo>
                    <a:pt x="15496" y="21208"/>
                    <a:pt x="12177" y="22130"/>
                    <a:pt x="9765" y="22845"/>
                  </a:cubicBezTo>
                  <a:cubicBezTo>
                    <a:pt x="10346" y="21059"/>
                    <a:pt x="11492" y="18052"/>
                    <a:pt x="12400" y="17784"/>
                  </a:cubicBezTo>
                  <a:cubicBezTo>
                    <a:pt x="12462" y="17765"/>
                    <a:pt x="12534" y="17756"/>
                    <a:pt x="12614" y="17756"/>
                  </a:cubicBezTo>
                  <a:close/>
                  <a:moveTo>
                    <a:pt x="12534" y="13720"/>
                  </a:moveTo>
                  <a:cubicBezTo>
                    <a:pt x="12876" y="14331"/>
                    <a:pt x="13620" y="14628"/>
                    <a:pt x="14588" y="15030"/>
                  </a:cubicBezTo>
                  <a:cubicBezTo>
                    <a:pt x="15421" y="15373"/>
                    <a:pt x="16434" y="15789"/>
                    <a:pt x="17535" y="16519"/>
                  </a:cubicBezTo>
                  <a:cubicBezTo>
                    <a:pt x="18994" y="17501"/>
                    <a:pt x="19738" y="18975"/>
                    <a:pt x="20080" y="19987"/>
                  </a:cubicBezTo>
                  <a:cubicBezTo>
                    <a:pt x="19649" y="20106"/>
                    <a:pt x="19068" y="20255"/>
                    <a:pt x="18384" y="20434"/>
                  </a:cubicBezTo>
                  <a:cubicBezTo>
                    <a:pt x="17371" y="19698"/>
                    <a:pt x="14068" y="17358"/>
                    <a:pt x="12576" y="17358"/>
                  </a:cubicBezTo>
                  <a:cubicBezTo>
                    <a:pt x="12467" y="17358"/>
                    <a:pt x="12368" y="17371"/>
                    <a:pt x="12281" y="17397"/>
                  </a:cubicBezTo>
                  <a:cubicBezTo>
                    <a:pt x="11045" y="17769"/>
                    <a:pt x="9750" y="21550"/>
                    <a:pt x="9304" y="22979"/>
                  </a:cubicBezTo>
                  <a:cubicBezTo>
                    <a:pt x="8753" y="23143"/>
                    <a:pt x="8277" y="23291"/>
                    <a:pt x="7890" y="23425"/>
                  </a:cubicBezTo>
                  <a:cubicBezTo>
                    <a:pt x="7592" y="22577"/>
                    <a:pt x="7339" y="21386"/>
                    <a:pt x="7518" y="20091"/>
                  </a:cubicBezTo>
                  <a:cubicBezTo>
                    <a:pt x="7696" y="18856"/>
                    <a:pt x="8485" y="17784"/>
                    <a:pt x="9185" y="16831"/>
                  </a:cubicBezTo>
                  <a:cubicBezTo>
                    <a:pt x="9869" y="15894"/>
                    <a:pt x="10465" y="15075"/>
                    <a:pt x="10375" y="14271"/>
                  </a:cubicBezTo>
                  <a:cubicBezTo>
                    <a:pt x="10956" y="14241"/>
                    <a:pt x="11462" y="14167"/>
                    <a:pt x="11849" y="14048"/>
                  </a:cubicBezTo>
                  <a:cubicBezTo>
                    <a:pt x="12177" y="13959"/>
                    <a:pt x="12385" y="13840"/>
                    <a:pt x="12534" y="13720"/>
                  </a:cubicBezTo>
                  <a:close/>
                  <a:moveTo>
                    <a:pt x="21172" y="20163"/>
                  </a:moveTo>
                  <a:cubicBezTo>
                    <a:pt x="21667" y="20163"/>
                    <a:pt x="21830" y="20568"/>
                    <a:pt x="21882" y="20761"/>
                  </a:cubicBezTo>
                  <a:cubicBezTo>
                    <a:pt x="22001" y="21178"/>
                    <a:pt x="21882" y="21624"/>
                    <a:pt x="21643" y="21684"/>
                  </a:cubicBezTo>
                  <a:lnTo>
                    <a:pt x="7160" y="26030"/>
                  </a:lnTo>
                  <a:cubicBezTo>
                    <a:pt x="7141" y="26036"/>
                    <a:pt x="7121" y="26039"/>
                    <a:pt x="7100" y="26039"/>
                  </a:cubicBezTo>
                  <a:cubicBezTo>
                    <a:pt x="6903" y="26039"/>
                    <a:pt x="6669" y="25784"/>
                    <a:pt x="6520" y="25420"/>
                  </a:cubicBezTo>
                  <a:cubicBezTo>
                    <a:pt x="6357" y="24988"/>
                    <a:pt x="6357" y="24438"/>
                    <a:pt x="6744" y="24259"/>
                  </a:cubicBezTo>
                  <a:cubicBezTo>
                    <a:pt x="7116" y="24080"/>
                    <a:pt x="8083" y="23768"/>
                    <a:pt x="9616" y="23306"/>
                  </a:cubicBezTo>
                  <a:cubicBezTo>
                    <a:pt x="13442" y="22160"/>
                    <a:pt x="19842" y="20448"/>
                    <a:pt x="20914" y="20195"/>
                  </a:cubicBezTo>
                  <a:cubicBezTo>
                    <a:pt x="21009" y="20173"/>
                    <a:pt x="21094" y="20163"/>
                    <a:pt x="21172" y="20163"/>
                  </a:cubicBezTo>
                  <a:close/>
                  <a:moveTo>
                    <a:pt x="15241" y="1"/>
                  </a:moveTo>
                  <a:cubicBezTo>
                    <a:pt x="15135" y="1"/>
                    <a:pt x="15022" y="14"/>
                    <a:pt x="14901" y="41"/>
                  </a:cubicBezTo>
                  <a:cubicBezTo>
                    <a:pt x="13829" y="294"/>
                    <a:pt x="7413" y="2006"/>
                    <a:pt x="3588" y="3152"/>
                  </a:cubicBezTo>
                  <a:cubicBezTo>
                    <a:pt x="2025" y="3628"/>
                    <a:pt x="1043" y="3956"/>
                    <a:pt x="656" y="4135"/>
                  </a:cubicBezTo>
                  <a:cubicBezTo>
                    <a:pt x="45" y="4432"/>
                    <a:pt x="1" y="5177"/>
                    <a:pt x="239" y="5787"/>
                  </a:cubicBezTo>
                  <a:cubicBezTo>
                    <a:pt x="443" y="6324"/>
                    <a:pt x="813" y="6663"/>
                    <a:pt x="1177" y="6663"/>
                  </a:cubicBezTo>
                  <a:cubicBezTo>
                    <a:pt x="1237" y="6663"/>
                    <a:pt x="1297" y="6654"/>
                    <a:pt x="1355" y="6635"/>
                  </a:cubicBezTo>
                  <a:lnTo>
                    <a:pt x="2323" y="6352"/>
                  </a:lnTo>
                  <a:cubicBezTo>
                    <a:pt x="2650" y="7633"/>
                    <a:pt x="3409" y="9969"/>
                    <a:pt x="4853" y="11190"/>
                  </a:cubicBezTo>
                  <a:cubicBezTo>
                    <a:pt x="4868" y="11205"/>
                    <a:pt x="4868" y="11205"/>
                    <a:pt x="4868" y="11205"/>
                  </a:cubicBezTo>
                  <a:cubicBezTo>
                    <a:pt x="4943" y="11264"/>
                    <a:pt x="5017" y="11324"/>
                    <a:pt x="5091" y="11384"/>
                  </a:cubicBezTo>
                  <a:cubicBezTo>
                    <a:pt x="6044" y="12083"/>
                    <a:pt x="7012" y="12425"/>
                    <a:pt x="7875" y="12723"/>
                  </a:cubicBezTo>
                  <a:cubicBezTo>
                    <a:pt x="8947" y="13095"/>
                    <a:pt x="9721" y="13363"/>
                    <a:pt x="9944" y="14137"/>
                  </a:cubicBezTo>
                  <a:cubicBezTo>
                    <a:pt x="10152" y="14822"/>
                    <a:pt x="9557" y="15655"/>
                    <a:pt x="8857" y="16593"/>
                  </a:cubicBezTo>
                  <a:cubicBezTo>
                    <a:pt x="8143" y="17591"/>
                    <a:pt x="7324" y="18707"/>
                    <a:pt x="7131" y="20047"/>
                  </a:cubicBezTo>
                  <a:cubicBezTo>
                    <a:pt x="6922" y="21416"/>
                    <a:pt x="7205" y="22651"/>
                    <a:pt x="7503" y="23544"/>
                  </a:cubicBezTo>
                  <a:cubicBezTo>
                    <a:pt x="7071" y="23693"/>
                    <a:pt x="6758" y="23812"/>
                    <a:pt x="6580" y="23902"/>
                  </a:cubicBezTo>
                  <a:cubicBezTo>
                    <a:pt x="5955" y="24185"/>
                    <a:pt x="5925" y="24944"/>
                    <a:pt x="6148" y="25554"/>
                  </a:cubicBezTo>
                  <a:cubicBezTo>
                    <a:pt x="6366" y="26091"/>
                    <a:pt x="6726" y="26430"/>
                    <a:pt x="7097" y="26430"/>
                  </a:cubicBezTo>
                  <a:cubicBezTo>
                    <a:pt x="7158" y="26430"/>
                    <a:pt x="7219" y="26421"/>
                    <a:pt x="7279" y="26402"/>
                  </a:cubicBezTo>
                  <a:lnTo>
                    <a:pt x="21748" y="22071"/>
                  </a:lnTo>
                  <a:cubicBezTo>
                    <a:pt x="22254" y="21922"/>
                    <a:pt x="22417" y="21222"/>
                    <a:pt x="22269" y="20672"/>
                  </a:cubicBezTo>
                  <a:cubicBezTo>
                    <a:pt x="22154" y="20225"/>
                    <a:pt x="21788" y="19768"/>
                    <a:pt x="21161" y="19768"/>
                  </a:cubicBezTo>
                  <a:cubicBezTo>
                    <a:pt x="21056" y="19768"/>
                    <a:pt x="20944" y="19781"/>
                    <a:pt x="20825" y="19808"/>
                  </a:cubicBezTo>
                  <a:cubicBezTo>
                    <a:pt x="20735" y="19823"/>
                    <a:pt x="20616" y="19853"/>
                    <a:pt x="20482" y="19898"/>
                  </a:cubicBezTo>
                  <a:cubicBezTo>
                    <a:pt x="20110" y="18811"/>
                    <a:pt x="19351" y="17263"/>
                    <a:pt x="17758" y="16191"/>
                  </a:cubicBezTo>
                  <a:cubicBezTo>
                    <a:pt x="16627" y="15432"/>
                    <a:pt x="15585" y="15001"/>
                    <a:pt x="14737" y="14658"/>
                  </a:cubicBezTo>
                  <a:cubicBezTo>
                    <a:pt x="13665" y="14227"/>
                    <a:pt x="12965" y="13944"/>
                    <a:pt x="12772" y="13304"/>
                  </a:cubicBezTo>
                  <a:cubicBezTo>
                    <a:pt x="12623" y="12812"/>
                    <a:pt x="13129" y="12143"/>
                    <a:pt x="13695" y="11369"/>
                  </a:cubicBezTo>
                  <a:cubicBezTo>
                    <a:pt x="13888" y="11101"/>
                    <a:pt x="14112" y="10818"/>
                    <a:pt x="14305" y="10520"/>
                  </a:cubicBezTo>
                  <a:cubicBezTo>
                    <a:pt x="14915" y="9612"/>
                    <a:pt x="15466" y="8555"/>
                    <a:pt x="15407" y="7320"/>
                  </a:cubicBezTo>
                  <a:lnTo>
                    <a:pt x="15392" y="7156"/>
                  </a:lnTo>
                  <a:cubicBezTo>
                    <a:pt x="15288" y="5400"/>
                    <a:pt x="14871" y="3688"/>
                    <a:pt x="14573" y="2676"/>
                  </a:cubicBezTo>
                  <a:lnTo>
                    <a:pt x="15823" y="2304"/>
                  </a:lnTo>
                  <a:cubicBezTo>
                    <a:pt x="16344" y="2155"/>
                    <a:pt x="16493" y="1455"/>
                    <a:pt x="16344" y="905"/>
                  </a:cubicBezTo>
                  <a:cubicBezTo>
                    <a:pt x="16230" y="458"/>
                    <a:pt x="15874" y="1"/>
                    <a:pt x="152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5019025" y="2403050"/>
              <a:ext cx="19000" cy="20575"/>
            </a:xfrm>
            <a:custGeom>
              <a:avLst/>
              <a:gdLst/>
              <a:ahLst/>
              <a:cxnLst/>
              <a:rect l="l" t="t" r="r" b="b"/>
              <a:pathLst>
                <a:path w="760" h="823" extrusionOk="0">
                  <a:moveTo>
                    <a:pt x="245" y="1"/>
                  </a:moveTo>
                  <a:cubicBezTo>
                    <a:pt x="118" y="1"/>
                    <a:pt x="0" y="94"/>
                    <a:pt x="0" y="257"/>
                  </a:cubicBezTo>
                  <a:cubicBezTo>
                    <a:pt x="0" y="524"/>
                    <a:pt x="194" y="822"/>
                    <a:pt x="491" y="822"/>
                  </a:cubicBezTo>
                  <a:cubicBezTo>
                    <a:pt x="655" y="822"/>
                    <a:pt x="759" y="658"/>
                    <a:pt x="729" y="510"/>
                  </a:cubicBezTo>
                  <a:cubicBezTo>
                    <a:pt x="685" y="361"/>
                    <a:pt x="551" y="167"/>
                    <a:pt x="417" y="63"/>
                  </a:cubicBezTo>
                  <a:cubicBezTo>
                    <a:pt x="365" y="21"/>
                    <a:pt x="304" y="1"/>
                    <a:pt x="2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5039550" y="2429375"/>
              <a:ext cx="14675" cy="16675"/>
            </a:xfrm>
            <a:custGeom>
              <a:avLst/>
              <a:gdLst/>
              <a:ahLst/>
              <a:cxnLst/>
              <a:rect l="l" t="t" r="r" b="b"/>
              <a:pathLst>
                <a:path w="587" h="667" extrusionOk="0">
                  <a:moveTo>
                    <a:pt x="221" y="0"/>
                  </a:moveTo>
                  <a:cubicBezTo>
                    <a:pt x="111" y="0"/>
                    <a:pt x="0" y="101"/>
                    <a:pt x="28" y="245"/>
                  </a:cubicBezTo>
                  <a:cubicBezTo>
                    <a:pt x="57" y="439"/>
                    <a:pt x="117" y="633"/>
                    <a:pt x="325" y="662"/>
                  </a:cubicBezTo>
                  <a:cubicBezTo>
                    <a:pt x="339" y="665"/>
                    <a:pt x="353" y="666"/>
                    <a:pt x="367" y="666"/>
                  </a:cubicBezTo>
                  <a:cubicBezTo>
                    <a:pt x="506" y="666"/>
                    <a:pt x="587" y="530"/>
                    <a:pt x="519" y="394"/>
                  </a:cubicBezTo>
                  <a:cubicBezTo>
                    <a:pt x="474" y="305"/>
                    <a:pt x="429" y="231"/>
                    <a:pt x="400" y="141"/>
                  </a:cubicBezTo>
                  <a:cubicBezTo>
                    <a:pt x="365" y="42"/>
                    <a:pt x="293" y="0"/>
                    <a:pt x="2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5043700" y="2395300"/>
              <a:ext cx="14400" cy="14875"/>
            </a:xfrm>
            <a:custGeom>
              <a:avLst/>
              <a:gdLst/>
              <a:ahLst/>
              <a:cxnLst/>
              <a:rect l="l" t="t" r="r" b="b"/>
              <a:pathLst>
                <a:path w="576" h="595" extrusionOk="0">
                  <a:moveTo>
                    <a:pt x="250" y="1"/>
                  </a:moveTo>
                  <a:cubicBezTo>
                    <a:pt x="123" y="1"/>
                    <a:pt x="1" y="100"/>
                    <a:pt x="55" y="254"/>
                  </a:cubicBezTo>
                  <a:cubicBezTo>
                    <a:pt x="100" y="373"/>
                    <a:pt x="174" y="522"/>
                    <a:pt x="308" y="581"/>
                  </a:cubicBezTo>
                  <a:cubicBezTo>
                    <a:pt x="332" y="590"/>
                    <a:pt x="356" y="594"/>
                    <a:pt x="379" y="594"/>
                  </a:cubicBezTo>
                  <a:cubicBezTo>
                    <a:pt x="475" y="594"/>
                    <a:pt x="564" y="525"/>
                    <a:pt x="576" y="418"/>
                  </a:cubicBezTo>
                  <a:cubicBezTo>
                    <a:pt x="576" y="284"/>
                    <a:pt x="502" y="239"/>
                    <a:pt x="457" y="135"/>
                  </a:cubicBezTo>
                  <a:cubicBezTo>
                    <a:pt x="416" y="42"/>
                    <a:pt x="332" y="1"/>
                    <a:pt x="25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5054200" y="2502300"/>
              <a:ext cx="12475" cy="16925"/>
            </a:xfrm>
            <a:custGeom>
              <a:avLst/>
              <a:gdLst/>
              <a:ahLst/>
              <a:cxnLst/>
              <a:rect l="l" t="t" r="r" b="b"/>
              <a:pathLst>
                <a:path w="499" h="677" extrusionOk="0">
                  <a:moveTo>
                    <a:pt x="233" y="0"/>
                  </a:moveTo>
                  <a:cubicBezTo>
                    <a:pt x="118" y="0"/>
                    <a:pt x="1" y="101"/>
                    <a:pt x="37" y="246"/>
                  </a:cubicBezTo>
                  <a:cubicBezTo>
                    <a:pt x="67" y="380"/>
                    <a:pt x="96" y="484"/>
                    <a:pt x="171" y="603"/>
                  </a:cubicBezTo>
                  <a:cubicBezTo>
                    <a:pt x="210" y="653"/>
                    <a:pt x="263" y="676"/>
                    <a:pt x="315" y="676"/>
                  </a:cubicBezTo>
                  <a:cubicBezTo>
                    <a:pt x="404" y="676"/>
                    <a:pt x="489" y="611"/>
                    <a:pt x="498" y="499"/>
                  </a:cubicBezTo>
                  <a:cubicBezTo>
                    <a:pt x="498" y="365"/>
                    <a:pt x="454" y="261"/>
                    <a:pt x="409" y="142"/>
                  </a:cubicBezTo>
                  <a:cubicBezTo>
                    <a:pt x="380" y="42"/>
                    <a:pt x="307" y="0"/>
                    <a:pt x="2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5039475" y="2554650"/>
              <a:ext cx="9700" cy="13275"/>
            </a:xfrm>
            <a:custGeom>
              <a:avLst/>
              <a:gdLst/>
              <a:ahLst/>
              <a:cxnLst/>
              <a:rect l="l" t="t" r="r" b="b"/>
              <a:pathLst>
                <a:path w="388" h="531" extrusionOk="0">
                  <a:moveTo>
                    <a:pt x="178" y="0"/>
                  </a:moveTo>
                  <a:cubicBezTo>
                    <a:pt x="86" y="0"/>
                    <a:pt x="0" y="74"/>
                    <a:pt x="45" y="191"/>
                  </a:cubicBezTo>
                  <a:cubicBezTo>
                    <a:pt x="75" y="266"/>
                    <a:pt x="75" y="340"/>
                    <a:pt x="75" y="414"/>
                  </a:cubicBezTo>
                  <a:cubicBezTo>
                    <a:pt x="66" y="493"/>
                    <a:pt x="129" y="530"/>
                    <a:pt x="194" y="530"/>
                  </a:cubicBezTo>
                  <a:cubicBezTo>
                    <a:pt x="241" y="530"/>
                    <a:pt x="289" y="511"/>
                    <a:pt x="313" y="474"/>
                  </a:cubicBezTo>
                  <a:cubicBezTo>
                    <a:pt x="388" y="355"/>
                    <a:pt x="388" y="236"/>
                    <a:pt x="328" y="102"/>
                  </a:cubicBezTo>
                  <a:cubicBezTo>
                    <a:pt x="299" y="31"/>
                    <a:pt x="237" y="0"/>
                    <a:pt x="1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5084875" y="2521550"/>
              <a:ext cx="10075" cy="18300"/>
            </a:xfrm>
            <a:custGeom>
              <a:avLst/>
              <a:gdLst/>
              <a:ahLst/>
              <a:cxnLst/>
              <a:rect l="l" t="t" r="r" b="b"/>
              <a:pathLst>
                <a:path w="403" h="732" extrusionOk="0">
                  <a:moveTo>
                    <a:pt x="190" y="0"/>
                  </a:moveTo>
                  <a:cubicBezTo>
                    <a:pt x="103" y="0"/>
                    <a:pt x="16" y="60"/>
                    <a:pt x="16" y="176"/>
                  </a:cubicBezTo>
                  <a:cubicBezTo>
                    <a:pt x="1" y="309"/>
                    <a:pt x="16" y="443"/>
                    <a:pt x="16" y="592"/>
                  </a:cubicBezTo>
                  <a:cubicBezTo>
                    <a:pt x="16" y="680"/>
                    <a:pt x="88" y="732"/>
                    <a:pt x="163" y="732"/>
                  </a:cubicBezTo>
                  <a:cubicBezTo>
                    <a:pt x="215" y="732"/>
                    <a:pt x="268" y="707"/>
                    <a:pt x="298" y="652"/>
                  </a:cubicBezTo>
                  <a:cubicBezTo>
                    <a:pt x="403" y="488"/>
                    <a:pt x="358" y="339"/>
                    <a:pt x="358" y="161"/>
                  </a:cubicBezTo>
                  <a:cubicBezTo>
                    <a:pt x="351" y="53"/>
                    <a:pt x="271" y="0"/>
                    <a:pt x="1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5077500" y="2550075"/>
              <a:ext cx="9125" cy="9700"/>
            </a:xfrm>
            <a:custGeom>
              <a:avLst/>
              <a:gdLst/>
              <a:ahLst/>
              <a:cxnLst/>
              <a:rect l="l" t="t" r="r" b="b"/>
              <a:pathLst>
                <a:path w="365" h="388" extrusionOk="0">
                  <a:moveTo>
                    <a:pt x="199" y="0"/>
                  </a:moveTo>
                  <a:cubicBezTo>
                    <a:pt x="101" y="0"/>
                    <a:pt x="1" y="91"/>
                    <a:pt x="72" y="225"/>
                  </a:cubicBezTo>
                  <a:lnTo>
                    <a:pt x="132" y="330"/>
                  </a:lnTo>
                  <a:cubicBezTo>
                    <a:pt x="149" y="370"/>
                    <a:pt x="189" y="388"/>
                    <a:pt x="230" y="388"/>
                  </a:cubicBezTo>
                  <a:cubicBezTo>
                    <a:pt x="295" y="388"/>
                    <a:pt x="364" y="343"/>
                    <a:pt x="355" y="270"/>
                  </a:cubicBezTo>
                  <a:cubicBezTo>
                    <a:pt x="355" y="225"/>
                    <a:pt x="340" y="181"/>
                    <a:pt x="340" y="136"/>
                  </a:cubicBezTo>
                  <a:cubicBezTo>
                    <a:pt x="328" y="41"/>
                    <a:pt x="264" y="0"/>
                    <a:pt x="1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5118875" y="2533175"/>
              <a:ext cx="14400" cy="17575"/>
            </a:xfrm>
            <a:custGeom>
              <a:avLst/>
              <a:gdLst/>
              <a:ahLst/>
              <a:cxnLst/>
              <a:rect l="l" t="t" r="r" b="b"/>
              <a:pathLst>
                <a:path w="576" h="703" extrusionOk="0">
                  <a:moveTo>
                    <a:pt x="292" y="0"/>
                  </a:moveTo>
                  <a:cubicBezTo>
                    <a:pt x="146" y="0"/>
                    <a:pt x="0" y="118"/>
                    <a:pt x="55" y="291"/>
                  </a:cubicBezTo>
                  <a:cubicBezTo>
                    <a:pt x="85" y="351"/>
                    <a:pt x="55" y="410"/>
                    <a:pt x="40" y="470"/>
                  </a:cubicBezTo>
                  <a:cubicBezTo>
                    <a:pt x="17" y="608"/>
                    <a:pt x="119" y="702"/>
                    <a:pt x="236" y="702"/>
                  </a:cubicBezTo>
                  <a:cubicBezTo>
                    <a:pt x="270" y="702"/>
                    <a:pt x="304" y="695"/>
                    <a:pt x="338" y="678"/>
                  </a:cubicBezTo>
                  <a:cubicBezTo>
                    <a:pt x="531" y="589"/>
                    <a:pt x="576" y="351"/>
                    <a:pt x="516" y="157"/>
                  </a:cubicBezTo>
                  <a:cubicBezTo>
                    <a:pt x="476" y="47"/>
                    <a:pt x="384" y="0"/>
                    <a:pt x="2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5042250" y="2539250"/>
              <a:ext cx="11350" cy="14525"/>
            </a:xfrm>
            <a:custGeom>
              <a:avLst/>
              <a:gdLst/>
              <a:ahLst/>
              <a:cxnLst/>
              <a:rect l="l" t="t" r="r" b="b"/>
              <a:pathLst>
                <a:path w="454" h="581" extrusionOk="0">
                  <a:moveTo>
                    <a:pt x="222" y="0"/>
                  </a:moveTo>
                  <a:cubicBezTo>
                    <a:pt x="173" y="0"/>
                    <a:pt x="126" y="23"/>
                    <a:pt x="98" y="78"/>
                  </a:cubicBezTo>
                  <a:cubicBezTo>
                    <a:pt x="39" y="212"/>
                    <a:pt x="9" y="331"/>
                    <a:pt x="9" y="465"/>
                  </a:cubicBezTo>
                  <a:cubicBezTo>
                    <a:pt x="1" y="543"/>
                    <a:pt x="55" y="580"/>
                    <a:pt x="115" y="580"/>
                  </a:cubicBezTo>
                  <a:cubicBezTo>
                    <a:pt x="168" y="580"/>
                    <a:pt x="226" y="551"/>
                    <a:pt x="247" y="495"/>
                  </a:cubicBezTo>
                  <a:cubicBezTo>
                    <a:pt x="277" y="405"/>
                    <a:pt x="321" y="316"/>
                    <a:pt x="381" y="227"/>
                  </a:cubicBezTo>
                  <a:cubicBezTo>
                    <a:pt x="453" y="113"/>
                    <a:pt x="333" y="0"/>
                    <a:pt x="2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4992500" y="2339775"/>
              <a:ext cx="16750" cy="12800"/>
            </a:xfrm>
            <a:custGeom>
              <a:avLst/>
              <a:gdLst/>
              <a:ahLst/>
              <a:cxnLst/>
              <a:rect l="l" t="t" r="r" b="b"/>
              <a:pathLst>
                <a:path w="670" h="512" extrusionOk="0">
                  <a:moveTo>
                    <a:pt x="275" y="1"/>
                  </a:moveTo>
                  <a:cubicBezTo>
                    <a:pt x="137" y="1"/>
                    <a:pt x="1" y="209"/>
                    <a:pt x="138" y="346"/>
                  </a:cubicBezTo>
                  <a:cubicBezTo>
                    <a:pt x="213" y="421"/>
                    <a:pt x="302" y="480"/>
                    <a:pt x="406" y="510"/>
                  </a:cubicBezTo>
                  <a:cubicBezTo>
                    <a:pt x="413" y="511"/>
                    <a:pt x="420" y="511"/>
                    <a:pt x="427" y="511"/>
                  </a:cubicBezTo>
                  <a:cubicBezTo>
                    <a:pt x="553" y="511"/>
                    <a:pt x="669" y="385"/>
                    <a:pt x="585" y="272"/>
                  </a:cubicBezTo>
                  <a:cubicBezTo>
                    <a:pt x="525" y="198"/>
                    <a:pt x="466" y="138"/>
                    <a:pt x="391" y="64"/>
                  </a:cubicBezTo>
                  <a:cubicBezTo>
                    <a:pt x="357" y="19"/>
                    <a:pt x="316" y="1"/>
                    <a:pt x="2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5030675" y="2300600"/>
              <a:ext cx="9950" cy="17625"/>
            </a:xfrm>
            <a:custGeom>
              <a:avLst/>
              <a:gdLst/>
              <a:ahLst/>
              <a:cxnLst/>
              <a:rect l="l" t="t" r="r" b="b"/>
              <a:pathLst>
                <a:path w="398" h="705" extrusionOk="0">
                  <a:moveTo>
                    <a:pt x="188" y="1"/>
                  </a:moveTo>
                  <a:cubicBezTo>
                    <a:pt x="94" y="1"/>
                    <a:pt x="1" y="77"/>
                    <a:pt x="25" y="217"/>
                  </a:cubicBezTo>
                  <a:cubicBezTo>
                    <a:pt x="40" y="351"/>
                    <a:pt x="40" y="484"/>
                    <a:pt x="100" y="604"/>
                  </a:cubicBezTo>
                  <a:cubicBezTo>
                    <a:pt x="123" y="666"/>
                    <a:pt x="192" y="704"/>
                    <a:pt x="257" y="704"/>
                  </a:cubicBezTo>
                  <a:cubicBezTo>
                    <a:pt x="315" y="704"/>
                    <a:pt x="368" y="674"/>
                    <a:pt x="383" y="604"/>
                  </a:cubicBezTo>
                  <a:cubicBezTo>
                    <a:pt x="397" y="455"/>
                    <a:pt x="383" y="306"/>
                    <a:pt x="353" y="157"/>
                  </a:cubicBezTo>
                  <a:cubicBezTo>
                    <a:pt x="339" y="50"/>
                    <a:pt x="264" y="1"/>
                    <a:pt x="1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4992225" y="2313050"/>
              <a:ext cx="11550" cy="14925"/>
            </a:xfrm>
            <a:custGeom>
              <a:avLst/>
              <a:gdLst/>
              <a:ahLst/>
              <a:cxnLst/>
              <a:rect l="l" t="t" r="r" b="b"/>
              <a:pathLst>
                <a:path w="462" h="597" extrusionOk="0">
                  <a:moveTo>
                    <a:pt x="232" y="1"/>
                  </a:moveTo>
                  <a:cubicBezTo>
                    <a:pt x="118" y="1"/>
                    <a:pt x="0" y="96"/>
                    <a:pt x="45" y="240"/>
                  </a:cubicBezTo>
                  <a:cubicBezTo>
                    <a:pt x="75" y="344"/>
                    <a:pt x="105" y="433"/>
                    <a:pt x="164" y="522"/>
                  </a:cubicBezTo>
                  <a:cubicBezTo>
                    <a:pt x="198" y="573"/>
                    <a:pt x="249" y="596"/>
                    <a:pt x="299" y="596"/>
                  </a:cubicBezTo>
                  <a:cubicBezTo>
                    <a:pt x="382" y="596"/>
                    <a:pt x="462" y="535"/>
                    <a:pt x="462" y="433"/>
                  </a:cubicBezTo>
                  <a:cubicBezTo>
                    <a:pt x="462" y="329"/>
                    <a:pt x="432" y="240"/>
                    <a:pt x="402" y="135"/>
                  </a:cubicBezTo>
                  <a:cubicBezTo>
                    <a:pt x="379" y="41"/>
                    <a:pt x="306" y="1"/>
                    <a:pt x="2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4920075" y="2294350"/>
              <a:ext cx="15775" cy="13350"/>
            </a:xfrm>
            <a:custGeom>
              <a:avLst/>
              <a:gdLst/>
              <a:ahLst/>
              <a:cxnLst/>
              <a:rect l="l" t="t" r="r" b="b"/>
              <a:pathLst>
                <a:path w="631" h="534" extrusionOk="0">
                  <a:moveTo>
                    <a:pt x="198" y="1"/>
                  </a:moveTo>
                  <a:cubicBezTo>
                    <a:pt x="90" y="1"/>
                    <a:pt x="0" y="159"/>
                    <a:pt x="103" y="273"/>
                  </a:cubicBezTo>
                  <a:cubicBezTo>
                    <a:pt x="207" y="392"/>
                    <a:pt x="296" y="481"/>
                    <a:pt x="460" y="526"/>
                  </a:cubicBezTo>
                  <a:cubicBezTo>
                    <a:pt x="474" y="531"/>
                    <a:pt x="487" y="534"/>
                    <a:pt x="499" y="534"/>
                  </a:cubicBezTo>
                  <a:cubicBezTo>
                    <a:pt x="591" y="534"/>
                    <a:pt x="630" y="398"/>
                    <a:pt x="564" y="333"/>
                  </a:cubicBezTo>
                  <a:cubicBezTo>
                    <a:pt x="475" y="228"/>
                    <a:pt x="386" y="139"/>
                    <a:pt x="296" y="50"/>
                  </a:cubicBezTo>
                  <a:cubicBezTo>
                    <a:pt x="265" y="15"/>
                    <a:pt x="231" y="1"/>
                    <a:pt x="1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4955375" y="2286675"/>
              <a:ext cx="12875" cy="12025"/>
            </a:xfrm>
            <a:custGeom>
              <a:avLst/>
              <a:gdLst/>
              <a:ahLst/>
              <a:cxnLst/>
              <a:rect l="l" t="t" r="r" b="b"/>
              <a:pathLst>
                <a:path w="515" h="481" extrusionOk="0">
                  <a:moveTo>
                    <a:pt x="224" y="1"/>
                  </a:moveTo>
                  <a:cubicBezTo>
                    <a:pt x="114" y="1"/>
                    <a:pt x="0" y="87"/>
                    <a:pt x="45" y="223"/>
                  </a:cubicBezTo>
                  <a:cubicBezTo>
                    <a:pt x="90" y="357"/>
                    <a:pt x="165" y="446"/>
                    <a:pt x="298" y="476"/>
                  </a:cubicBezTo>
                  <a:cubicBezTo>
                    <a:pt x="310" y="479"/>
                    <a:pt x="321" y="480"/>
                    <a:pt x="332" y="480"/>
                  </a:cubicBezTo>
                  <a:cubicBezTo>
                    <a:pt x="436" y="480"/>
                    <a:pt x="515" y="362"/>
                    <a:pt x="447" y="267"/>
                  </a:cubicBezTo>
                  <a:cubicBezTo>
                    <a:pt x="418" y="223"/>
                    <a:pt x="388" y="178"/>
                    <a:pt x="388" y="119"/>
                  </a:cubicBezTo>
                  <a:cubicBezTo>
                    <a:pt x="364" y="37"/>
                    <a:pt x="295" y="1"/>
                    <a:pt x="2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4964625" y="2323275"/>
              <a:ext cx="12900" cy="15375"/>
            </a:xfrm>
            <a:custGeom>
              <a:avLst/>
              <a:gdLst/>
              <a:ahLst/>
              <a:cxnLst/>
              <a:rect l="l" t="t" r="r" b="b"/>
              <a:pathLst>
                <a:path w="516" h="615" extrusionOk="0">
                  <a:moveTo>
                    <a:pt x="239" y="1"/>
                  </a:moveTo>
                  <a:cubicBezTo>
                    <a:pt x="126" y="1"/>
                    <a:pt x="0" y="132"/>
                    <a:pt x="62" y="277"/>
                  </a:cubicBezTo>
                  <a:cubicBezTo>
                    <a:pt x="122" y="381"/>
                    <a:pt x="182" y="485"/>
                    <a:pt x="286" y="575"/>
                  </a:cubicBezTo>
                  <a:cubicBezTo>
                    <a:pt x="314" y="603"/>
                    <a:pt x="344" y="615"/>
                    <a:pt x="373" y="615"/>
                  </a:cubicBezTo>
                  <a:cubicBezTo>
                    <a:pt x="450" y="615"/>
                    <a:pt x="516" y="528"/>
                    <a:pt x="494" y="441"/>
                  </a:cubicBezTo>
                  <a:cubicBezTo>
                    <a:pt x="479" y="307"/>
                    <a:pt x="420" y="203"/>
                    <a:pt x="360" y="84"/>
                  </a:cubicBezTo>
                  <a:cubicBezTo>
                    <a:pt x="333" y="25"/>
                    <a:pt x="287" y="1"/>
                    <a:pt x="2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5009575" y="2268800"/>
              <a:ext cx="12600" cy="11725"/>
            </a:xfrm>
            <a:custGeom>
              <a:avLst/>
              <a:gdLst/>
              <a:ahLst/>
              <a:cxnLst/>
              <a:rect l="l" t="t" r="r" b="b"/>
              <a:pathLst>
                <a:path w="504" h="469" extrusionOk="0">
                  <a:moveTo>
                    <a:pt x="243" y="0"/>
                  </a:moveTo>
                  <a:cubicBezTo>
                    <a:pt x="126" y="0"/>
                    <a:pt x="1" y="103"/>
                    <a:pt x="80" y="253"/>
                  </a:cubicBezTo>
                  <a:cubicBezTo>
                    <a:pt x="140" y="357"/>
                    <a:pt x="214" y="417"/>
                    <a:pt x="319" y="461"/>
                  </a:cubicBezTo>
                  <a:cubicBezTo>
                    <a:pt x="333" y="466"/>
                    <a:pt x="347" y="469"/>
                    <a:pt x="359" y="469"/>
                  </a:cubicBezTo>
                  <a:cubicBezTo>
                    <a:pt x="464" y="469"/>
                    <a:pt x="504" y="318"/>
                    <a:pt x="438" y="238"/>
                  </a:cubicBezTo>
                  <a:cubicBezTo>
                    <a:pt x="423" y="223"/>
                    <a:pt x="423" y="194"/>
                    <a:pt x="408" y="164"/>
                  </a:cubicBezTo>
                  <a:cubicBezTo>
                    <a:pt x="402" y="49"/>
                    <a:pt x="324" y="0"/>
                    <a:pt x="2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5057550" y="2287500"/>
              <a:ext cx="9500" cy="10375"/>
            </a:xfrm>
            <a:custGeom>
              <a:avLst/>
              <a:gdLst/>
              <a:ahLst/>
              <a:cxnLst/>
              <a:rect l="l" t="t" r="r" b="b"/>
              <a:pathLst>
                <a:path w="380" h="415" extrusionOk="0">
                  <a:moveTo>
                    <a:pt x="203" y="1"/>
                  </a:moveTo>
                  <a:cubicBezTo>
                    <a:pt x="104" y="1"/>
                    <a:pt x="0" y="86"/>
                    <a:pt x="37" y="205"/>
                  </a:cubicBezTo>
                  <a:cubicBezTo>
                    <a:pt x="52" y="294"/>
                    <a:pt x="82" y="324"/>
                    <a:pt x="141" y="383"/>
                  </a:cubicBezTo>
                  <a:cubicBezTo>
                    <a:pt x="167" y="404"/>
                    <a:pt x="199" y="414"/>
                    <a:pt x="230" y="414"/>
                  </a:cubicBezTo>
                  <a:cubicBezTo>
                    <a:pt x="287" y="414"/>
                    <a:pt x="340" y="381"/>
                    <a:pt x="349" y="324"/>
                  </a:cubicBezTo>
                  <a:cubicBezTo>
                    <a:pt x="379" y="234"/>
                    <a:pt x="364" y="190"/>
                    <a:pt x="349" y="115"/>
                  </a:cubicBezTo>
                  <a:cubicBezTo>
                    <a:pt x="326" y="35"/>
                    <a:pt x="266" y="1"/>
                    <a:pt x="2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5087125" y="2242900"/>
              <a:ext cx="8800" cy="13750"/>
            </a:xfrm>
            <a:custGeom>
              <a:avLst/>
              <a:gdLst/>
              <a:ahLst/>
              <a:cxnLst/>
              <a:rect l="l" t="t" r="r" b="b"/>
              <a:pathLst>
                <a:path w="352" h="550" extrusionOk="0">
                  <a:moveTo>
                    <a:pt x="167" y="0"/>
                  </a:moveTo>
                  <a:cubicBezTo>
                    <a:pt x="106" y="0"/>
                    <a:pt x="48" y="34"/>
                    <a:pt x="30" y="113"/>
                  </a:cubicBezTo>
                  <a:cubicBezTo>
                    <a:pt x="0" y="247"/>
                    <a:pt x="15" y="366"/>
                    <a:pt x="89" y="485"/>
                  </a:cubicBezTo>
                  <a:cubicBezTo>
                    <a:pt x="112" y="530"/>
                    <a:pt x="153" y="549"/>
                    <a:pt x="195" y="549"/>
                  </a:cubicBezTo>
                  <a:cubicBezTo>
                    <a:pt x="265" y="549"/>
                    <a:pt x="337" y="495"/>
                    <a:pt x="327" y="411"/>
                  </a:cubicBezTo>
                  <a:cubicBezTo>
                    <a:pt x="327" y="336"/>
                    <a:pt x="327" y="262"/>
                    <a:pt x="342" y="188"/>
                  </a:cubicBezTo>
                  <a:cubicBezTo>
                    <a:pt x="351" y="73"/>
                    <a:pt x="255" y="0"/>
                    <a:pt x="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4766225" y="2148625"/>
              <a:ext cx="18625" cy="16050"/>
            </a:xfrm>
            <a:custGeom>
              <a:avLst/>
              <a:gdLst/>
              <a:ahLst/>
              <a:cxnLst/>
              <a:rect l="l" t="t" r="r" b="b"/>
              <a:pathLst>
                <a:path w="745" h="642" extrusionOk="0">
                  <a:moveTo>
                    <a:pt x="555" y="1"/>
                  </a:moveTo>
                  <a:cubicBezTo>
                    <a:pt x="527" y="1"/>
                    <a:pt x="498" y="9"/>
                    <a:pt x="467" y="29"/>
                  </a:cubicBezTo>
                  <a:cubicBezTo>
                    <a:pt x="318" y="118"/>
                    <a:pt x="229" y="222"/>
                    <a:pt x="109" y="342"/>
                  </a:cubicBezTo>
                  <a:cubicBezTo>
                    <a:pt x="1" y="462"/>
                    <a:pt x="108" y="642"/>
                    <a:pt x="231" y="642"/>
                  </a:cubicBezTo>
                  <a:cubicBezTo>
                    <a:pt x="260" y="642"/>
                    <a:pt x="290" y="632"/>
                    <a:pt x="318" y="610"/>
                  </a:cubicBezTo>
                  <a:cubicBezTo>
                    <a:pt x="452" y="505"/>
                    <a:pt x="571" y="401"/>
                    <a:pt x="660" y="267"/>
                  </a:cubicBezTo>
                  <a:cubicBezTo>
                    <a:pt x="745" y="158"/>
                    <a:pt x="672" y="1"/>
                    <a:pt x="5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4794500" y="2149175"/>
              <a:ext cx="10300" cy="9175"/>
            </a:xfrm>
            <a:custGeom>
              <a:avLst/>
              <a:gdLst/>
              <a:ahLst/>
              <a:cxnLst/>
              <a:rect l="l" t="t" r="r" b="b"/>
              <a:pathLst>
                <a:path w="412" h="367" extrusionOk="0">
                  <a:moveTo>
                    <a:pt x="296" y="0"/>
                  </a:moveTo>
                  <a:cubicBezTo>
                    <a:pt x="277" y="0"/>
                    <a:pt x="259" y="7"/>
                    <a:pt x="244" y="22"/>
                  </a:cubicBezTo>
                  <a:cubicBezTo>
                    <a:pt x="184" y="81"/>
                    <a:pt x="125" y="141"/>
                    <a:pt x="65" y="200"/>
                  </a:cubicBezTo>
                  <a:cubicBezTo>
                    <a:pt x="1" y="276"/>
                    <a:pt x="76" y="366"/>
                    <a:pt x="150" y="366"/>
                  </a:cubicBezTo>
                  <a:cubicBezTo>
                    <a:pt x="179" y="366"/>
                    <a:pt x="208" y="353"/>
                    <a:pt x="229" y="320"/>
                  </a:cubicBezTo>
                  <a:cubicBezTo>
                    <a:pt x="288" y="245"/>
                    <a:pt x="333" y="186"/>
                    <a:pt x="378" y="126"/>
                  </a:cubicBezTo>
                  <a:cubicBezTo>
                    <a:pt x="411" y="59"/>
                    <a:pt x="352" y="0"/>
                    <a:pt x="2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4829075" y="2192175"/>
              <a:ext cx="14900" cy="32400"/>
            </a:xfrm>
            <a:custGeom>
              <a:avLst/>
              <a:gdLst/>
              <a:ahLst/>
              <a:cxnLst/>
              <a:rect l="l" t="t" r="r" b="b"/>
              <a:pathLst>
                <a:path w="596" h="1296" extrusionOk="0">
                  <a:moveTo>
                    <a:pt x="213" y="0"/>
                  </a:moveTo>
                  <a:cubicBezTo>
                    <a:pt x="107" y="0"/>
                    <a:pt x="0" y="86"/>
                    <a:pt x="37" y="222"/>
                  </a:cubicBezTo>
                  <a:cubicBezTo>
                    <a:pt x="126" y="549"/>
                    <a:pt x="156" y="877"/>
                    <a:pt x="275" y="1190"/>
                  </a:cubicBezTo>
                  <a:cubicBezTo>
                    <a:pt x="307" y="1261"/>
                    <a:pt x="374" y="1296"/>
                    <a:pt x="438" y="1296"/>
                  </a:cubicBezTo>
                  <a:cubicBezTo>
                    <a:pt x="519" y="1296"/>
                    <a:pt x="596" y="1239"/>
                    <a:pt x="587" y="1130"/>
                  </a:cubicBezTo>
                  <a:cubicBezTo>
                    <a:pt x="587" y="788"/>
                    <a:pt x="498" y="445"/>
                    <a:pt x="379" y="118"/>
                  </a:cubicBezTo>
                  <a:cubicBezTo>
                    <a:pt x="350" y="36"/>
                    <a:pt x="282" y="0"/>
                    <a:pt x="2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4844400" y="2235925"/>
              <a:ext cx="13850" cy="15375"/>
            </a:xfrm>
            <a:custGeom>
              <a:avLst/>
              <a:gdLst/>
              <a:ahLst/>
              <a:cxnLst/>
              <a:rect l="l" t="t" r="r" b="b"/>
              <a:pathLst>
                <a:path w="554" h="615" extrusionOk="0">
                  <a:moveTo>
                    <a:pt x="205" y="0"/>
                  </a:moveTo>
                  <a:cubicBezTo>
                    <a:pt x="105" y="0"/>
                    <a:pt x="1" y="92"/>
                    <a:pt x="19" y="228"/>
                  </a:cubicBezTo>
                  <a:cubicBezTo>
                    <a:pt x="49" y="377"/>
                    <a:pt x="108" y="496"/>
                    <a:pt x="242" y="586"/>
                  </a:cubicBezTo>
                  <a:cubicBezTo>
                    <a:pt x="270" y="605"/>
                    <a:pt x="306" y="615"/>
                    <a:pt x="342" y="615"/>
                  </a:cubicBezTo>
                  <a:cubicBezTo>
                    <a:pt x="445" y="615"/>
                    <a:pt x="554" y="542"/>
                    <a:pt x="510" y="422"/>
                  </a:cubicBezTo>
                  <a:cubicBezTo>
                    <a:pt x="465" y="318"/>
                    <a:pt x="391" y="228"/>
                    <a:pt x="361" y="124"/>
                  </a:cubicBezTo>
                  <a:cubicBezTo>
                    <a:pt x="332" y="37"/>
                    <a:pt x="270" y="0"/>
                    <a:pt x="2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4943450" y="2477850"/>
              <a:ext cx="41475" cy="81775"/>
            </a:xfrm>
            <a:custGeom>
              <a:avLst/>
              <a:gdLst/>
              <a:ahLst/>
              <a:cxnLst/>
              <a:rect l="l" t="t" r="r" b="b"/>
              <a:pathLst>
                <a:path w="1659" h="3271" extrusionOk="0">
                  <a:moveTo>
                    <a:pt x="1444" y="0"/>
                  </a:moveTo>
                  <a:cubicBezTo>
                    <a:pt x="1434" y="0"/>
                    <a:pt x="1425" y="1"/>
                    <a:pt x="1416" y="3"/>
                  </a:cubicBezTo>
                  <a:cubicBezTo>
                    <a:pt x="939" y="108"/>
                    <a:pt x="671" y="792"/>
                    <a:pt x="508" y="1179"/>
                  </a:cubicBezTo>
                  <a:cubicBezTo>
                    <a:pt x="225" y="1804"/>
                    <a:pt x="76" y="2459"/>
                    <a:pt x="16" y="3144"/>
                  </a:cubicBezTo>
                  <a:cubicBezTo>
                    <a:pt x="1" y="3230"/>
                    <a:pt x="63" y="3271"/>
                    <a:pt x="134" y="3271"/>
                  </a:cubicBezTo>
                  <a:cubicBezTo>
                    <a:pt x="199" y="3271"/>
                    <a:pt x="271" y="3237"/>
                    <a:pt x="299" y="3174"/>
                  </a:cubicBezTo>
                  <a:cubicBezTo>
                    <a:pt x="478" y="2668"/>
                    <a:pt x="612" y="2162"/>
                    <a:pt x="775" y="1656"/>
                  </a:cubicBezTo>
                  <a:cubicBezTo>
                    <a:pt x="895" y="1269"/>
                    <a:pt x="1133" y="465"/>
                    <a:pt x="1520" y="242"/>
                  </a:cubicBezTo>
                  <a:cubicBezTo>
                    <a:pt x="1658" y="172"/>
                    <a:pt x="1565" y="0"/>
                    <a:pt x="14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4941975" y="2564125"/>
              <a:ext cx="9700" cy="26050"/>
            </a:xfrm>
            <a:custGeom>
              <a:avLst/>
              <a:gdLst/>
              <a:ahLst/>
              <a:cxnLst/>
              <a:rect l="l" t="t" r="r" b="b"/>
              <a:pathLst>
                <a:path w="388" h="1042" extrusionOk="0">
                  <a:moveTo>
                    <a:pt x="227" y="0"/>
                  </a:moveTo>
                  <a:cubicBezTo>
                    <a:pt x="142" y="0"/>
                    <a:pt x="53" y="56"/>
                    <a:pt x="46" y="169"/>
                  </a:cubicBezTo>
                  <a:cubicBezTo>
                    <a:pt x="46" y="452"/>
                    <a:pt x="1" y="720"/>
                    <a:pt x="135" y="988"/>
                  </a:cubicBezTo>
                  <a:cubicBezTo>
                    <a:pt x="156" y="1026"/>
                    <a:pt x="193" y="1042"/>
                    <a:pt x="231" y="1042"/>
                  </a:cubicBezTo>
                  <a:cubicBezTo>
                    <a:pt x="300" y="1042"/>
                    <a:pt x="373" y="990"/>
                    <a:pt x="373" y="914"/>
                  </a:cubicBezTo>
                  <a:cubicBezTo>
                    <a:pt x="358" y="661"/>
                    <a:pt x="388" y="408"/>
                    <a:pt x="388" y="155"/>
                  </a:cubicBezTo>
                  <a:cubicBezTo>
                    <a:pt x="388" y="52"/>
                    <a:pt x="309" y="0"/>
                    <a:pt x="2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5230575" y="2554750"/>
              <a:ext cx="23550" cy="19375"/>
            </a:xfrm>
            <a:custGeom>
              <a:avLst/>
              <a:gdLst/>
              <a:ahLst/>
              <a:cxnLst/>
              <a:rect l="l" t="t" r="r" b="b"/>
              <a:pathLst>
                <a:path w="942" h="775" extrusionOk="0">
                  <a:moveTo>
                    <a:pt x="731" y="1"/>
                  </a:moveTo>
                  <a:cubicBezTo>
                    <a:pt x="705" y="1"/>
                    <a:pt x="676" y="8"/>
                    <a:pt x="648" y="23"/>
                  </a:cubicBezTo>
                  <a:cubicBezTo>
                    <a:pt x="439" y="128"/>
                    <a:pt x="261" y="276"/>
                    <a:pt x="97" y="455"/>
                  </a:cubicBezTo>
                  <a:cubicBezTo>
                    <a:pt x="0" y="576"/>
                    <a:pt x="99" y="774"/>
                    <a:pt x="235" y="774"/>
                  </a:cubicBezTo>
                  <a:cubicBezTo>
                    <a:pt x="267" y="774"/>
                    <a:pt x="301" y="763"/>
                    <a:pt x="335" y="738"/>
                  </a:cubicBezTo>
                  <a:cubicBezTo>
                    <a:pt x="529" y="604"/>
                    <a:pt x="707" y="455"/>
                    <a:pt x="856" y="276"/>
                  </a:cubicBezTo>
                  <a:cubicBezTo>
                    <a:pt x="942" y="154"/>
                    <a:pt x="856" y="1"/>
                    <a:pt x="7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5250100" y="2562175"/>
              <a:ext cx="18900" cy="16075"/>
            </a:xfrm>
            <a:custGeom>
              <a:avLst/>
              <a:gdLst/>
              <a:ahLst/>
              <a:cxnLst/>
              <a:rect l="l" t="t" r="r" b="b"/>
              <a:pathLst>
                <a:path w="756" h="643" extrusionOk="0">
                  <a:moveTo>
                    <a:pt x="513" y="0"/>
                  </a:moveTo>
                  <a:cubicBezTo>
                    <a:pt x="485" y="0"/>
                    <a:pt x="457" y="7"/>
                    <a:pt x="432" y="24"/>
                  </a:cubicBezTo>
                  <a:cubicBezTo>
                    <a:pt x="283" y="113"/>
                    <a:pt x="194" y="233"/>
                    <a:pt x="90" y="366"/>
                  </a:cubicBezTo>
                  <a:cubicBezTo>
                    <a:pt x="1" y="500"/>
                    <a:pt x="146" y="643"/>
                    <a:pt x="280" y="643"/>
                  </a:cubicBezTo>
                  <a:cubicBezTo>
                    <a:pt x="325" y="643"/>
                    <a:pt x="369" y="627"/>
                    <a:pt x="403" y="590"/>
                  </a:cubicBezTo>
                  <a:cubicBezTo>
                    <a:pt x="507" y="471"/>
                    <a:pt x="596" y="366"/>
                    <a:pt x="670" y="247"/>
                  </a:cubicBezTo>
                  <a:cubicBezTo>
                    <a:pt x="755" y="139"/>
                    <a:pt x="633" y="0"/>
                    <a:pt x="5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5" name="Google Shape;85;p2"/>
          <p:cNvSpPr txBox="1">
            <a:spLocks noGrp="1"/>
          </p:cNvSpPr>
          <p:nvPr>
            <p:ph type="ctrTitle"/>
          </p:nvPr>
        </p:nvSpPr>
        <p:spPr>
          <a:xfrm flipH="1">
            <a:off x="980775" y="1750813"/>
            <a:ext cx="5556900" cy="133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6" name="Google Shape;86;p2"/>
          <p:cNvSpPr txBox="1">
            <a:spLocks noGrp="1"/>
          </p:cNvSpPr>
          <p:nvPr>
            <p:ph type="subTitle" idx="1"/>
          </p:nvPr>
        </p:nvSpPr>
        <p:spPr>
          <a:xfrm>
            <a:off x="980775" y="3125613"/>
            <a:ext cx="55569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87" name="Google Shape;87;p2"/>
          <p:cNvSpPr/>
          <p:nvPr/>
        </p:nvSpPr>
        <p:spPr>
          <a:xfrm>
            <a:off x="8463300" y="999975"/>
            <a:ext cx="733925" cy="302900"/>
          </a:xfrm>
          <a:custGeom>
            <a:avLst/>
            <a:gdLst/>
            <a:ahLst/>
            <a:cxnLst/>
            <a:rect l="l" t="t" r="r" b="b"/>
            <a:pathLst>
              <a:path w="29357" h="12116" extrusionOk="0">
                <a:moveTo>
                  <a:pt x="0" y="12116"/>
                </a:moveTo>
                <a:cubicBezTo>
                  <a:pt x="3094" y="6958"/>
                  <a:pt x="7865" y="1831"/>
                  <a:pt x="13700" y="373"/>
                </a:cubicBezTo>
                <a:cubicBezTo>
                  <a:pt x="19671" y="-1119"/>
                  <a:pt x="26600" y="4656"/>
                  <a:pt x="29357" y="10158"/>
                </a:cubicBezTo>
              </a:path>
            </a:pathLst>
          </a:custGeom>
          <a:noFill/>
          <a:ln w="19050" cap="flat" cmpd="sng">
            <a:solidFill>
              <a:schemeClr val="lt2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88" name="Google Shape;88;p2"/>
          <p:cNvSpPr/>
          <p:nvPr/>
        </p:nvSpPr>
        <p:spPr>
          <a:xfrm>
            <a:off x="8707950" y="3223275"/>
            <a:ext cx="253925" cy="892942"/>
          </a:xfrm>
          <a:custGeom>
            <a:avLst/>
            <a:gdLst/>
            <a:ahLst/>
            <a:cxnLst/>
            <a:rect l="l" t="t" r="r" b="b"/>
            <a:pathLst>
              <a:path w="10157" h="38164" extrusionOk="0">
                <a:moveTo>
                  <a:pt x="0" y="38164"/>
                </a:moveTo>
                <a:cubicBezTo>
                  <a:pt x="5924" y="33424"/>
                  <a:pt x="11272" y="25054"/>
                  <a:pt x="9785" y="17614"/>
                </a:cubicBezTo>
                <a:cubicBezTo>
                  <a:pt x="8498" y="11177"/>
                  <a:pt x="978" y="6564"/>
                  <a:pt x="978" y="0"/>
                </a:cubicBezTo>
              </a:path>
            </a:pathLst>
          </a:custGeom>
          <a:noFill/>
          <a:ln w="19050" cap="rnd" cmpd="sng">
            <a:solidFill>
              <a:schemeClr val="lt2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89" name="Google Shape;89;p2"/>
          <p:cNvSpPr/>
          <p:nvPr/>
        </p:nvSpPr>
        <p:spPr>
          <a:xfrm>
            <a:off x="7217375" y="4765800"/>
            <a:ext cx="922050" cy="432625"/>
          </a:xfrm>
          <a:custGeom>
            <a:avLst/>
            <a:gdLst/>
            <a:ahLst/>
            <a:cxnLst/>
            <a:rect l="l" t="t" r="r" b="b"/>
            <a:pathLst>
              <a:path w="36882" h="17305" extrusionOk="0">
                <a:moveTo>
                  <a:pt x="0" y="0"/>
                </a:moveTo>
                <a:cubicBezTo>
                  <a:pt x="4300" y="4300"/>
                  <a:pt x="11255" y="6375"/>
                  <a:pt x="17305" y="5769"/>
                </a:cubicBezTo>
                <a:cubicBezTo>
                  <a:pt x="22383" y="5261"/>
                  <a:pt x="27361" y="2574"/>
                  <a:pt x="32413" y="3296"/>
                </a:cubicBezTo>
                <a:cubicBezTo>
                  <a:pt x="37068" y="3962"/>
                  <a:pt x="38763" y="17305"/>
                  <a:pt x="34061" y="17305"/>
                </a:cubicBezTo>
              </a:path>
            </a:pathLst>
          </a:custGeom>
          <a:noFill/>
          <a:ln w="19050" cap="rnd" cmpd="sng">
            <a:solidFill>
              <a:schemeClr val="lt2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90" name="Google Shape;90;p2"/>
          <p:cNvSpPr/>
          <p:nvPr/>
        </p:nvSpPr>
        <p:spPr>
          <a:xfrm>
            <a:off x="8329850" y="1888475"/>
            <a:ext cx="513400" cy="707300"/>
          </a:xfrm>
          <a:custGeom>
            <a:avLst/>
            <a:gdLst/>
            <a:ahLst/>
            <a:cxnLst/>
            <a:rect l="l" t="t" r="r" b="b"/>
            <a:pathLst>
              <a:path w="20536" h="28292" extrusionOk="0">
                <a:moveTo>
                  <a:pt x="8516" y="0"/>
                </a:moveTo>
                <a:cubicBezTo>
                  <a:pt x="10981" y="2465"/>
                  <a:pt x="15115" y="2754"/>
                  <a:pt x="17580" y="5219"/>
                </a:cubicBezTo>
                <a:cubicBezTo>
                  <a:pt x="20956" y="8595"/>
                  <a:pt x="21454" y="15616"/>
                  <a:pt x="18679" y="19502"/>
                </a:cubicBezTo>
                <a:cubicBezTo>
                  <a:pt x="14680" y="25102"/>
                  <a:pt x="0" y="21411"/>
                  <a:pt x="0" y="28292"/>
                </a:cubicBezTo>
              </a:path>
            </a:pathLst>
          </a:custGeom>
          <a:noFill/>
          <a:ln w="19050" cap="rnd" cmpd="sng">
            <a:solidFill>
              <a:schemeClr val="lt2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91" name="Google Shape;91;p2"/>
          <p:cNvSpPr/>
          <p:nvPr/>
        </p:nvSpPr>
        <p:spPr>
          <a:xfrm>
            <a:off x="7169300" y="3680800"/>
            <a:ext cx="224750" cy="487575"/>
          </a:xfrm>
          <a:custGeom>
            <a:avLst/>
            <a:gdLst/>
            <a:ahLst/>
            <a:cxnLst/>
            <a:rect l="l" t="t" r="r" b="b"/>
            <a:pathLst>
              <a:path w="8990" h="19503" extrusionOk="0">
                <a:moveTo>
                  <a:pt x="0" y="0"/>
                </a:moveTo>
                <a:cubicBezTo>
                  <a:pt x="2260" y="3010"/>
                  <a:pt x="7324" y="3845"/>
                  <a:pt x="8516" y="7416"/>
                </a:cubicBezTo>
                <a:cubicBezTo>
                  <a:pt x="9838" y="11377"/>
                  <a:pt x="8172" y="16550"/>
                  <a:pt x="5219" y="19503"/>
                </a:cubicBezTo>
              </a:path>
            </a:pathLst>
          </a:custGeom>
          <a:noFill/>
          <a:ln w="19050" cap="rnd" cmpd="sng">
            <a:solidFill>
              <a:schemeClr val="lt2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92" name="Google Shape;92;p2"/>
          <p:cNvSpPr/>
          <p:nvPr/>
        </p:nvSpPr>
        <p:spPr>
          <a:xfrm>
            <a:off x="7395925" y="2678200"/>
            <a:ext cx="230875" cy="370825"/>
          </a:xfrm>
          <a:custGeom>
            <a:avLst/>
            <a:gdLst/>
            <a:ahLst/>
            <a:cxnLst/>
            <a:rect l="l" t="t" r="r" b="b"/>
            <a:pathLst>
              <a:path w="9235" h="14833" extrusionOk="0">
                <a:moveTo>
                  <a:pt x="7142" y="0"/>
                </a:moveTo>
                <a:cubicBezTo>
                  <a:pt x="8895" y="2922"/>
                  <a:pt x="10130" y="7327"/>
                  <a:pt x="8241" y="10163"/>
                </a:cubicBezTo>
                <a:cubicBezTo>
                  <a:pt x="6490" y="12791"/>
                  <a:pt x="3063" y="14067"/>
                  <a:pt x="0" y="14833"/>
                </a:cubicBezTo>
              </a:path>
            </a:pathLst>
          </a:custGeom>
          <a:noFill/>
          <a:ln w="19050" cap="rnd" cmpd="sng">
            <a:solidFill>
              <a:schemeClr val="lt2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93" name="Google Shape;93;p2"/>
          <p:cNvSpPr/>
          <p:nvPr/>
        </p:nvSpPr>
        <p:spPr>
          <a:xfrm>
            <a:off x="8618275" y="4601000"/>
            <a:ext cx="611175" cy="287175"/>
          </a:xfrm>
          <a:custGeom>
            <a:avLst/>
            <a:gdLst/>
            <a:ahLst/>
            <a:cxnLst/>
            <a:rect l="l" t="t" r="r" b="b"/>
            <a:pathLst>
              <a:path w="24447" h="11487" extrusionOk="0">
                <a:moveTo>
                  <a:pt x="0" y="0"/>
                </a:moveTo>
                <a:cubicBezTo>
                  <a:pt x="0" y="3851"/>
                  <a:pt x="2050" y="8441"/>
                  <a:pt x="5494" y="10163"/>
                </a:cubicBezTo>
                <a:cubicBezTo>
                  <a:pt x="11145" y="12988"/>
                  <a:pt x="18129" y="10163"/>
                  <a:pt x="24447" y="10163"/>
                </a:cubicBezTo>
              </a:path>
            </a:pathLst>
          </a:custGeom>
          <a:noFill/>
          <a:ln w="19050" cap="rnd" cmpd="sng">
            <a:solidFill>
              <a:schemeClr val="lt2"/>
            </a:solidFill>
            <a:prstDash val="dash"/>
            <a:round/>
            <a:headEnd type="none" w="med" len="med"/>
            <a:tailEnd type="none" w="med" len="med"/>
          </a:ln>
        </p:spPr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1_1">
    <p:bg>
      <p:bgPr>
        <a:solidFill>
          <a:schemeClr val="accent2"/>
        </a:solidFill>
        <a:effectLst/>
      </p:bgPr>
    </p:bg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23"/>
          <p:cNvSpPr txBox="1">
            <a:spLocks noGrp="1"/>
          </p:cNvSpPr>
          <p:nvPr>
            <p:ph type="title"/>
          </p:nvPr>
        </p:nvSpPr>
        <p:spPr>
          <a:xfrm>
            <a:off x="2193800" y="1694550"/>
            <a:ext cx="47565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0">
                <a:solidFill>
                  <a:schemeClr val="accent4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563" name="Google Shape;563;p23"/>
          <p:cNvSpPr txBox="1">
            <a:spLocks noGrp="1"/>
          </p:cNvSpPr>
          <p:nvPr>
            <p:ph type="subTitle" idx="1"/>
          </p:nvPr>
        </p:nvSpPr>
        <p:spPr>
          <a:xfrm>
            <a:off x="2193750" y="2251660"/>
            <a:ext cx="4756500" cy="119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192A"/>
              </a:buClr>
              <a:buSzPts val="2500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192A"/>
              </a:buClr>
              <a:buSzPts val="2500"/>
              <a:buFont typeface="Anaheim"/>
              <a:buNone/>
              <a:defRPr sz="2500">
                <a:solidFill>
                  <a:srgbClr val="05192A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192A"/>
              </a:buClr>
              <a:buSzPts val="2500"/>
              <a:buFont typeface="Anaheim"/>
              <a:buNone/>
              <a:defRPr sz="2500">
                <a:solidFill>
                  <a:srgbClr val="05192A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192A"/>
              </a:buClr>
              <a:buSzPts val="2500"/>
              <a:buFont typeface="Anaheim"/>
              <a:buNone/>
              <a:defRPr sz="2500">
                <a:solidFill>
                  <a:srgbClr val="05192A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192A"/>
              </a:buClr>
              <a:buSzPts val="2500"/>
              <a:buFont typeface="Anaheim"/>
              <a:buNone/>
              <a:defRPr sz="2500">
                <a:solidFill>
                  <a:srgbClr val="05192A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192A"/>
              </a:buClr>
              <a:buSzPts val="2500"/>
              <a:buFont typeface="Anaheim"/>
              <a:buNone/>
              <a:defRPr sz="2500">
                <a:solidFill>
                  <a:srgbClr val="05192A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192A"/>
              </a:buClr>
              <a:buSzPts val="2500"/>
              <a:buFont typeface="Anaheim"/>
              <a:buNone/>
              <a:defRPr sz="2500">
                <a:solidFill>
                  <a:srgbClr val="05192A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192A"/>
              </a:buClr>
              <a:buSzPts val="2500"/>
              <a:buFont typeface="Anaheim"/>
              <a:buNone/>
              <a:defRPr sz="2500">
                <a:solidFill>
                  <a:srgbClr val="05192A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192A"/>
              </a:buClr>
              <a:buSzPts val="2500"/>
              <a:buFont typeface="Anaheim"/>
              <a:buNone/>
              <a:defRPr sz="2500">
                <a:solidFill>
                  <a:srgbClr val="05192A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endParaRPr/>
          </a:p>
        </p:txBody>
      </p:sp>
      <p:sp>
        <p:nvSpPr>
          <p:cNvPr id="564" name="Google Shape;564;p23"/>
          <p:cNvSpPr/>
          <p:nvPr/>
        </p:nvSpPr>
        <p:spPr>
          <a:xfrm rot="3529203">
            <a:off x="6631286" y="144771"/>
            <a:ext cx="964349" cy="688813"/>
          </a:xfrm>
          <a:custGeom>
            <a:avLst/>
            <a:gdLst/>
            <a:ahLst/>
            <a:cxnLst/>
            <a:rect l="l" t="t" r="r" b="b"/>
            <a:pathLst>
              <a:path w="38576" h="27554" extrusionOk="0">
                <a:moveTo>
                  <a:pt x="0" y="27554"/>
                </a:moveTo>
                <a:cubicBezTo>
                  <a:pt x="1201" y="20353"/>
                  <a:pt x="2750" y="11909"/>
                  <a:pt x="8450" y="7347"/>
                </a:cubicBezTo>
                <a:cubicBezTo>
                  <a:pt x="15144" y="1990"/>
                  <a:pt x="26035" y="9692"/>
                  <a:pt x="34168" y="6980"/>
                </a:cubicBezTo>
                <a:cubicBezTo>
                  <a:pt x="36778" y="6109"/>
                  <a:pt x="37707" y="2611"/>
                  <a:pt x="38576" y="0"/>
                </a:cubicBezTo>
              </a:path>
            </a:pathLst>
          </a:custGeom>
          <a:noFill/>
          <a:ln w="19050" cap="rnd" cmpd="sng">
            <a:solidFill>
              <a:schemeClr val="lt2"/>
            </a:solidFill>
            <a:prstDash val="dash"/>
            <a:round/>
            <a:headEnd type="none" w="med" len="med"/>
            <a:tailEnd type="none" w="med" len="med"/>
          </a:ln>
        </p:spPr>
      </p:sp>
      <p:grpSp>
        <p:nvGrpSpPr>
          <p:cNvPr id="565" name="Google Shape;565;p23"/>
          <p:cNvGrpSpPr/>
          <p:nvPr/>
        </p:nvGrpSpPr>
        <p:grpSpPr>
          <a:xfrm rot="-1753394">
            <a:off x="7646070" y="153380"/>
            <a:ext cx="733280" cy="773254"/>
            <a:chOff x="3045450" y="3675050"/>
            <a:chExt cx="733300" cy="773275"/>
          </a:xfrm>
        </p:grpSpPr>
        <p:sp>
          <p:nvSpPr>
            <p:cNvPr id="566" name="Google Shape;566;p23"/>
            <p:cNvSpPr/>
            <p:nvPr/>
          </p:nvSpPr>
          <p:spPr>
            <a:xfrm>
              <a:off x="3697225" y="3972000"/>
              <a:ext cx="81525" cy="20250"/>
            </a:xfrm>
            <a:custGeom>
              <a:avLst/>
              <a:gdLst/>
              <a:ahLst/>
              <a:cxnLst/>
              <a:rect l="l" t="t" r="r" b="b"/>
              <a:pathLst>
                <a:path w="3261" h="810" extrusionOk="0">
                  <a:moveTo>
                    <a:pt x="2263" y="0"/>
                  </a:moveTo>
                  <a:cubicBezTo>
                    <a:pt x="2010" y="15"/>
                    <a:pt x="1742" y="75"/>
                    <a:pt x="1489" y="105"/>
                  </a:cubicBezTo>
                  <a:cubicBezTo>
                    <a:pt x="1207" y="134"/>
                    <a:pt x="954" y="194"/>
                    <a:pt x="686" y="253"/>
                  </a:cubicBezTo>
                  <a:cubicBezTo>
                    <a:pt x="537" y="283"/>
                    <a:pt x="433" y="313"/>
                    <a:pt x="299" y="387"/>
                  </a:cubicBezTo>
                  <a:cubicBezTo>
                    <a:pt x="254" y="417"/>
                    <a:pt x="209" y="432"/>
                    <a:pt x="165" y="462"/>
                  </a:cubicBezTo>
                  <a:cubicBezTo>
                    <a:pt x="120" y="506"/>
                    <a:pt x="105" y="551"/>
                    <a:pt x="31" y="581"/>
                  </a:cubicBezTo>
                  <a:cubicBezTo>
                    <a:pt x="1" y="596"/>
                    <a:pt x="16" y="640"/>
                    <a:pt x="46" y="655"/>
                  </a:cubicBezTo>
                  <a:cubicBezTo>
                    <a:pt x="120" y="670"/>
                    <a:pt x="135" y="700"/>
                    <a:pt x="194" y="730"/>
                  </a:cubicBezTo>
                  <a:cubicBezTo>
                    <a:pt x="239" y="759"/>
                    <a:pt x="299" y="759"/>
                    <a:pt x="343" y="774"/>
                  </a:cubicBezTo>
                  <a:cubicBezTo>
                    <a:pt x="452" y="796"/>
                    <a:pt x="537" y="810"/>
                    <a:pt x="639" y="810"/>
                  </a:cubicBezTo>
                  <a:cubicBezTo>
                    <a:pt x="677" y="810"/>
                    <a:pt x="716" y="808"/>
                    <a:pt x="760" y="804"/>
                  </a:cubicBezTo>
                  <a:cubicBezTo>
                    <a:pt x="1013" y="804"/>
                    <a:pt x="1281" y="789"/>
                    <a:pt x="1534" y="745"/>
                  </a:cubicBezTo>
                  <a:cubicBezTo>
                    <a:pt x="2070" y="685"/>
                    <a:pt x="2621" y="626"/>
                    <a:pt x="3127" y="387"/>
                  </a:cubicBezTo>
                  <a:cubicBezTo>
                    <a:pt x="3261" y="328"/>
                    <a:pt x="3231" y="90"/>
                    <a:pt x="3082" y="60"/>
                  </a:cubicBezTo>
                  <a:cubicBezTo>
                    <a:pt x="2948" y="30"/>
                    <a:pt x="2814" y="30"/>
                    <a:pt x="2680" y="30"/>
                  </a:cubicBezTo>
                  <a:cubicBezTo>
                    <a:pt x="2546" y="15"/>
                    <a:pt x="2397" y="0"/>
                    <a:pt x="22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23"/>
            <p:cNvSpPr/>
            <p:nvPr/>
          </p:nvSpPr>
          <p:spPr>
            <a:xfrm>
              <a:off x="3113750" y="3815700"/>
              <a:ext cx="497550" cy="632625"/>
            </a:xfrm>
            <a:custGeom>
              <a:avLst/>
              <a:gdLst/>
              <a:ahLst/>
              <a:cxnLst/>
              <a:rect l="l" t="t" r="r" b="b"/>
              <a:pathLst>
                <a:path w="19902" h="25305" extrusionOk="0">
                  <a:moveTo>
                    <a:pt x="12265" y="6230"/>
                  </a:moveTo>
                  <a:cubicBezTo>
                    <a:pt x="12759" y="6230"/>
                    <a:pt x="12896" y="6917"/>
                    <a:pt x="12831" y="7369"/>
                  </a:cubicBezTo>
                  <a:cubicBezTo>
                    <a:pt x="12682" y="8396"/>
                    <a:pt x="11908" y="9244"/>
                    <a:pt x="10926" y="9765"/>
                  </a:cubicBezTo>
                  <a:cubicBezTo>
                    <a:pt x="10896" y="9066"/>
                    <a:pt x="10941" y="8366"/>
                    <a:pt x="11104" y="7696"/>
                  </a:cubicBezTo>
                  <a:cubicBezTo>
                    <a:pt x="11238" y="7190"/>
                    <a:pt x="11462" y="6476"/>
                    <a:pt x="12012" y="6282"/>
                  </a:cubicBezTo>
                  <a:cubicBezTo>
                    <a:pt x="12105" y="6247"/>
                    <a:pt x="12190" y="6230"/>
                    <a:pt x="12265" y="6230"/>
                  </a:cubicBezTo>
                  <a:close/>
                  <a:moveTo>
                    <a:pt x="6647" y="7066"/>
                  </a:moveTo>
                  <a:cubicBezTo>
                    <a:pt x="6777" y="7066"/>
                    <a:pt x="6932" y="7138"/>
                    <a:pt x="7115" y="7309"/>
                  </a:cubicBezTo>
                  <a:cubicBezTo>
                    <a:pt x="7532" y="7696"/>
                    <a:pt x="7651" y="8336"/>
                    <a:pt x="7800" y="8872"/>
                  </a:cubicBezTo>
                  <a:cubicBezTo>
                    <a:pt x="7934" y="9334"/>
                    <a:pt x="8038" y="9795"/>
                    <a:pt x="8157" y="10271"/>
                  </a:cubicBezTo>
                  <a:cubicBezTo>
                    <a:pt x="7830" y="10212"/>
                    <a:pt x="7517" y="10122"/>
                    <a:pt x="7249" y="9974"/>
                  </a:cubicBezTo>
                  <a:cubicBezTo>
                    <a:pt x="6758" y="9706"/>
                    <a:pt x="6371" y="9259"/>
                    <a:pt x="6178" y="8738"/>
                  </a:cubicBezTo>
                  <a:cubicBezTo>
                    <a:pt x="6010" y="8283"/>
                    <a:pt x="6112" y="7066"/>
                    <a:pt x="6647" y="7066"/>
                  </a:cubicBezTo>
                  <a:close/>
                  <a:moveTo>
                    <a:pt x="10682" y="860"/>
                  </a:moveTo>
                  <a:cubicBezTo>
                    <a:pt x="11426" y="860"/>
                    <a:pt x="12169" y="928"/>
                    <a:pt x="12891" y="1058"/>
                  </a:cubicBezTo>
                  <a:cubicBezTo>
                    <a:pt x="14528" y="1340"/>
                    <a:pt x="16344" y="1861"/>
                    <a:pt x="17579" y="3007"/>
                  </a:cubicBezTo>
                  <a:cubicBezTo>
                    <a:pt x="19172" y="4481"/>
                    <a:pt x="18800" y="6565"/>
                    <a:pt x="18294" y="8440"/>
                  </a:cubicBezTo>
                  <a:cubicBezTo>
                    <a:pt x="18011" y="9512"/>
                    <a:pt x="17639" y="10554"/>
                    <a:pt x="16954" y="11432"/>
                  </a:cubicBezTo>
                  <a:cubicBezTo>
                    <a:pt x="16329" y="12251"/>
                    <a:pt x="15540" y="12921"/>
                    <a:pt x="14915" y="13725"/>
                  </a:cubicBezTo>
                  <a:cubicBezTo>
                    <a:pt x="13799" y="15168"/>
                    <a:pt x="13293" y="17312"/>
                    <a:pt x="14052" y="19024"/>
                  </a:cubicBezTo>
                  <a:cubicBezTo>
                    <a:pt x="13650" y="19158"/>
                    <a:pt x="13233" y="19247"/>
                    <a:pt x="12831" y="19336"/>
                  </a:cubicBezTo>
                  <a:cubicBezTo>
                    <a:pt x="12042" y="16791"/>
                    <a:pt x="11447" y="14201"/>
                    <a:pt x="11090" y="11566"/>
                  </a:cubicBezTo>
                  <a:cubicBezTo>
                    <a:pt x="11045" y="11150"/>
                    <a:pt x="10985" y="10733"/>
                    <a:pt x="10956" y="10316"/>
                  </a:cubicBezTo>
                  <a:cubicBezTo>
                    <a:pt x="11804" y="9899"/>
                    <a:pt x="12548" y="9289"/>
                    <a:pt x="12980" y="8560"/>
                  </a:cubicBezTo>
                  <a:cubicBezTo>
                    <a:pt x="13456" y="7771"/>
                    <a:pt x="13769" y="6282"/>
                    <a:pt x="12727" y="5761"/>
                  </a:cubicBezTo>
                  <a:cubicBezTo>
                    <a:pt x="12536" y="5666"/>
                    <a:pt x="12356" y="5623"/>
                    <a:pt x="12186" y="5623"/>
                  </a:cubicBezTo>
                  <a:cubicBezTo>
                    <a:pt x="11245" y="5623"/>
                    <a:pt x="10641" y="6931"/>
                    <a:pt x="10464" y="7726"/>
                  </a:cubicBezTo>
                  <a:cubicBezTo>
                    <a:pt x="10286" y="8485"/>
                    <a:pt x="10241" y="9259"/>
                    <a:pt x="10271" y="10048"/>
                  </a:cubicBezTo>
                  <a:cubicBezTo>
                    <a:pt x="9773" y="10228"/>
                    <a:pt x="9237" y="10318"/>
                    <a:pt x="8722" y="10318"/>
                  </a:cubicBezTo>
                  <a:cubicBezTo>
                    <a:pt x="8683" y="10318"/>
                    <a:pt x="8643" y="10317"/>
                    <a:pt x="8604" y="10316"/>
                  </a:cubicBezTo>
                  <a:cubicBezTo>
                    <a:pt x="8500" y="9855"/>
                    <a:pt x="8395" y="9408"/>
                    <a:pt x="8276" y="8961"/>
                  </a:cubicBezTo>
                  <a:cubicBezTo>
                    <a:pt x="8077" y="8272"/>
                    <a:pt x="7689" y="6636"/>
                    <a:pt x="6733" y="6636"/>
                  </a:cubicBezTo>
                  <a:cubicBezTo>
                    <a:pt x="6616" y="6636"/>
                    <a:pt x="6491" y="6660"/>
                    <a:pt x="6356" y="6714"/>
                  </a:cubicBezTo>
                  <a:cubicBezTo>
                    <a:pt x="5165" y="7175"/>
                    <a:pt x="5612" y="8947"/>
                    <a:pt x="6192" y="9691"/>
                  </a:cubicBezTo>
                  <a:cubicBezTo>
                    <a:pt x="6743" y="10375"/>
                    <a:pt x="7487" y="10718"/>
                    <a:pt x="8291" y="10822"/>
                  </a:cubicBezTo>
                  <a:lnTo>
                    <a:pt x="8306" y="10822"/>
                  </a:lnTo>
                  <a:cubicBezTo>
                    <a:pt x="8961" y="13695"/>
                    <a:pt x="9229" y="16597"/>
                    <a:pt x="9378" y="19530"/>
                  </a:cubicBezTo>
                  <a:cubicBezTo>
                    <a:pt x="8916" y="19485"/>
                    <a:pt x="8440" y="19411"/>
                    <a:pt x="7964" y="19381"/>
                  </a:cubicBezTo>
                  <a:lnTo>
                    <a:pt x="7934" y="19381"/>
                  </a:lnTo>
                  <a:cubicBezTo>
                    <a:pt x="7815" y="18086"/>
                    <a:pt x="6981" y="16940"/>
                    <a:pt x="6148" y="15987"/>
                  </a:cubicBezTo>
                  <a:cubicBezTo>
                    <a:pt x="5180" y="14871"/>
                    <a:pt x="4034" y="13903"/>
                    <a:pt x="3096" y="12727"/>
                  </a:cubicBezTo>
                  <a:cubicBezTo>
                    <a:pt x="2114" y="11477"/>
                    <a:pt x="1578" y="10048"/>
                    <a:pt x="1638" y="8455"/>
                  </a:cubicBezTo>
                  <a:cubicBezTo>
                    <a:pt x="1712" y="6833"/>
                    <a:pt x="2352" y="5255"/>
                    <a:pt x="3349" y="4005"/>
                  </a:cubicBezTo>
                  <a:cubicBezTo>
                    <a:pt x="5133" y="1799"/>
                    <a:pt x="7914" y="860"/>
                    <a:pt x="10682" y="860"/>
                  </a:cubicBezTo>
                  <a:close/>
                  <a:moveTo>
                    <a:pt x="10316" y="10584"/>
                  </a:moveTo>
                  <a:cubicBezTo>
                    <a:pt x="10390" y="11551"/>
                    <a:pt x="10569" y="12534"/>
                    <a:pt x="10747" y="13472"/>
                  </a:cubicBezTo>
                  <a:cubicBezTo>
                    <a:pt x="11104" y="15481"/>
                    <a:pt x="11611" y="17476"/>
                    <a:pt x="12221" y="19440"/>
                  </a:cubicBezTo>
                  <a:cubicBezTo>
                    <a:pt x="11983" y="19470"/>
                    <a:pt x="11730" y="19500"/>
                    <a:pt x="11491" y="19530"/>
                  </a:cubicBezTo>
                  <a:cubicBezTo>
                    <a:pt x="11117" y="19559"/>
                    <a:pt x="10742" y="19575"/>
                    <a:pt x="10367" y="19575"/>
                  </a:cubicBezTo>
                  <a:cubicBezTo>
                    <a:pt x="10161" y="19575"/>
                    <a:pt x="9956" y="19570"/>
                    <a:pt x="9750" y="19559"/>
                  </a:cubicBezTo>
                  <a:cubicBezTo>
                    <a:pt x="9705" y="19559"/>
                    <a:pt x="9646" y="19559"/>
                    <a:pt x="9586" y="19545"/>
                  </a:cubicBezTo>
                  <a:cubicBezTo>
                    <a:pt x="9720" y="16642"/>
                    <a:pt x="9363" y="13695"/>
                    <a:pt x="8723" y="10837"/>
                  </a:cubicBezTo>
                  <a:lnTo>
                    <a:pt x="8723" y="10837"/>
                  </a:lnTo>
                  <a:cubicBezTo>
                    <a:pt x="8761" y="10838"/>
                    <a:pt x="8800" y="10839"/>
                    <a:pt x="8838" y="10839"/>
                  </a:cubicBezTo>
                  <a:cubicBezTo>
                    <a:pt x="9336" y="10839"/>
                    <a:pt x="9832" y="10750"/>
                    <a:pt x="10316" y="10584"/>
                  </a:cubicBezTo>
                  <a:close/>
                  <a:moveTo>
                    <a:pt x="14870" y="19470"/>
                  </a:moveTo>
                  <a:cubicBezTo>
                    <a:pt x="15034" y="19813"/>
                    <a:pt x="15198" y="20170"/>
                    <a:pt x="15332" y="20527"/>
                  </a:cubicBezTo>
                  <a:cubicBezTo>
                    <a:pt x="15213" y="20527"/>
                    <a:pt x="15094" y="20572"/>
                    <a:pt x="15019" y="20676"/>
                  </a:cubicBezTo>
                  <a:cubicBezTo>
                    <a:pt x="14722" y="21167"/>
                    <a:pt x="14349" y="21495"/>
                    <a:pt x="13814" y="21703"/>
                  </a:cubicBezTo>
                  <a:cubicBezTo>
                    <a:pt x="13278" y="21896"/>
                    <a:pt x="12697" y="21971"/>
                    <a:pt x="12132" y="21971"/>
                  </a:cubicBezTo>
                  <a:cubicBezTo>
                    <a:pt x="12103" y="21971"/>
                    <a:pt x="12073" y="21971"/>
                    <a:pt x="12044" y="21971"/>
                  </a:cubicBezTo>
                  <a:cubicBezTo>
                    <a:pt x="10632" y="21971"/>
                    <a:pt x="9277" y="21618"/>
                    <a:pt x="7979" y="21108"/>
                  </a:cubicBezTo>
                  <a:cubicBezTo>
                    <a:pt x="7964" y="21093"/>
                    <a:pt x="7964" y="21093"/>
                    <a:pt x="7949" y="21093"/>
                  </a:cubicBezTo>
                  <a:cubicBezTo>
                    <a:pt x="7934" y="20795"/>
                    <a:pt x="7949" y="20482"/>
                    <a:pt x="7994" y="20185"/>
                  </a:cubicBezTo>
                  <a:cubicBezTo>
                    <a:pt x="8621" y="20342"/>
                    <a:pt x="9300" y="20402"/>
                    <a:pt x="9973" y="20402"/>
                  </a:cubicBezTo>
                  <a:cubicBezTo>
                    <a:pt x="10512" y="20402"/>
                    <a:pt x="11048" y="20363"/>
                    <a:pt x="11551" y="20304"/>
                  </a:cubicBezTo>
                  <a:cubicBezTo>
                    <a:pt x="12697" y="20185"/>
                    <a:pt x="13799" y="19887"/>
                    <a:pt x="14870" y="19470"/>
                  </a:cubicBezTo>
                  <a:close/>
                  <a:moveTo>
                    <a:pt x="15510" y="21137"/>
                  </a:moveTo>
                  <a:cubicBezTo>
                    <a:pt x="15615" y="21569"/>
                    <a:pt x="15659" y="22001"/>
                    <a:pt x="15585" y="22417"/>
                  </a:cubicBezTo>
                  <a:cubicBezTo>
                    <a:pt x="15257" y="22432"/>
                    <a:pt x="14975" y="22611"/>
                    <a:pt x="14677" y="22715"/>
                  </a:cubicBezTo>
                  <a:cubicBezTo>
                    <a:pt x="14394" y="22819"/>
                    <a:pt x="14096" y="22909"/>
                    <a:pt x="13799" y="22983"/>
                  </a:cubicBezTo>
                  <a:cubicBezTo>
                    <a:pt x="13173" y="23162"/>
                    <a:pt x="12519" y="23251"/>
                    <a:pt x="11864" y="23296"/>
                  </a:cubicBezTo>
                  <a:cubicBezTo>
                    <a:pt x="11707" y="23304"/>
                    <a:pt x="11551" y="23308"/>
                    <a:pt x="11394" y="23308"/>
                  </a:cubicBezTo>
                  <a:cubicBezTo>
                    <a:pt x="10402" y="23308"/>
                    <a:pt x="9406" y="23149"/>
                    <a:pt x="8455" y="22879"/>
                  </a:cubicBezTo>
                  <a:cubicBezTo>
                    <a:pt x="8217" y="22432"/>
                    <a:pt x="8053" y="21971"/>
                    <a:pt x="7979" y="21480"/>
                  </a:cubicBezTo>
                  <a:lnTo>
                    <a:pt x="7979" y="21480"/>
                  </a:lnTo>
                  <a:cubicBezTo>
                    <a:pt x="9281" y="22195"/>
                    <a:pt x="10804" y="22553"/>
                    <a:pt x="12282" y="22553"/>
                  </a:cubicBezTo>
                  <a:cubicBezTo>
                    <a:pt x="12341" y="22553"/>
                    <a:pt x="12400" y="22553"/>
                    <a:pt x="12459" y="22551"/>
                  </a:cubicBezTo>
                  <a:cubicBezTo>
                    <a:pt x="13575" y="22522"/>
                    <a:pt x="14945" y="22179"/>
                    <a:pt x="15510" y="21137"/>
                  </a:cubicBezTo>
                  <a:close/>
                  <a:moveTo>
                    <a:pt x="15376" y="23057"/>
                  </a:moveTo>
                  <a:lnTo>
                    <a:pt x="15376" y="23057"/>
                  </a:lnTo>
                  <a:cubicBezTo>
                    <a:pt x="15317" y="23147"/>
                    <a:pt x="15272" y="23251"/>
                    <a:pt x="15198" y="23340"/>
                  </a:cubicBezTo>
                  <a:cubicBezTo>
                    <a:pt x="14439" y="24367"/>
                    <a:pt x="12935" y="24725"/>
                    <a:pt x="11745" y="24725"/>
                  </a:cubicBezTo>
                  <a:cubicBezTo>
                    <a:pt x="10554" y="24725"/>
                    <a:pt x="9482" y="24248"/>
                    <a:pt x="8768" y="23325"/>
                  </a:cubicBezTo>
                  <a:lnTo>
                    <a:pt x="8768" y="23325"/>
                  </a:lnTo>
                  <a:cubicBezTo>
                    <a:pt x="9675" y="23623"/>
                    <a:pt x="10619" y="23761"/>
                    <a:pt x="11578" y="23761"/>
                  </a:cubicBezTo>
                  <a:cubicBezTo>
                    <a:pt x="11673" y="23761"/>
                    <a:pt x="11768" y="23760"/>
                    <a:pt x="11864" y="23757"/>
                  </a:cubicBezTo>
                  <a:cubicBezTo>
                    <a:pt x="12548" y="23742"/>
                    <a:pt x="13218" y="23668"/>
                    <a:pt x="13873" y="23519"/>
                  </a:cubicBezTo>
                  <a:cubicBezTo>
                    <a:pt x="14215" y="23444"/>
                    <a:pt x="14558" y="23340"/>
                    <a:pt x="14885" y="23236"/>
                  </a:cubicBezTo>
                  <a:cubicBezTo>
                    <a:pt x="15049" y="23177"/>
                    <a:pt x="15213" y="23117"/>
                    <a:pt x="15376" y="23057"/>
                  </a:cubicBezTo>
                  <a:close/>
                  <a:moveTo>
                    <a:pt x="10633" y="0"/>
                  </a:moveTo>
                  <a:cubicBezTo>
                    <a:pt x="8151" y="0"/>
                    <a:pt x="5679" y="691"/>
                    <a:pt x="3766" y="2323"/>
                  </a:cubicBezTo>
                  <a:cubicBezTo>
                    <a:pt x="1340" y="4392"/>
                    <a:pt x="0" y="8024"/>
                    <a:pt x="1206" y="11090"/>
                  </a:cubicBezTo>
                  <a:cubicBezTo>
                    <a:pt x="1846" y="12727"/>
                    <a:pt x="3126" y="13978"/>
                    <a:pt x="4376" y="15183"/>
                  </a:cubicBezTo>
                  <a:cubicBezTo>
                    <a:pt x="5017" y="15808"/>
                    <a:pt x="5657" y="16434"/>
                    <a:pt x="6237" y="17118"/>
                  </a:cubicBezTo>
                  <a:cubicBezTo>
                    <a:pt x="6847" y="17863"/>
                    <a:pt x="7234" y="18696"/>
                    <a:pt x="7592" y="19574"/>
                  </a:cubicBezTo>
                  <a:cubicBezTo>
                    <a:pt x="7592" y="19589"/>
                    <a:pt x="7607" y="19604"/>
                    <a:pt x="7621" y="19619"/>
                  </a:cubicBezTo>
                  <a:cubicBezTo>
                    <a:pt x="7562" y="19783"/>
                    <a:pt x="7607" y="20006"/>
                    <a:pt x="7770" y="20095"/>
                  </a:cubicBezTo>
                  <a:cubicBezTo>
                    <a:pt x="7502" y="20959"/>
                    <a:pt x="7592" y="21896"/>
                    <a:pt x="7949" y="22730"/>
                  </a:cubicBezTo>
                  <a:cubicBezTo>
                    <a:pt x="7815" y="22760"/>
                    <a:pt x="7755" y="22953"/>
                    <a:pt x="7889" y="23013"/>
                  </a:cubicBezTo>
                  <a:cubicBezTo>
                    <a:pt x="7964" y="23043"/>
                    <a:pt x="8038" y="23072"/>
                    <a:pt x="8113" y="23102"/>
                  </a:cubicBezTo>
                  <a:cubicBezTo>
                    <a:pt x="8485" y="23802"/>
                    <a:pt x="9035" y="24382"/>
                    <a:pt x="9705" y="24754"/>
                  </a:cubicBezTo>
                  <a:cubicBezTo>
                    <a:pt x="10364" y="25117"/>
                    <a:pt x="11202" y="25304"/>
                    <a:pt x="12058" y="25304"/>
                  </a:cubicBezTo>
                  <a:cubicBezTo>
                    <a:pt x="13695" y="25304"/>
                    <a:pt x="15396" y="24618"/>
                    <a:pt x="16031" y="23162"/>
                  </a:cubicBezTo>
                  <a:cubicBezTo>
                    <a:pt x="16642" y="21733"/>
                    <a:pt x="15957" y="20170"/>
                    <a:pt x="15332" y="18875"/>
                  </a:cubicBezTo>
                  <a:cubicBezTo>
                    <a:pt x="15287" y="18785"/>
                    <a:pt x="15153" y="18711"/>
                    <a:pt x="15049" y="18711"/>
                  </a:cubicBezTo>
                  <a:cubicBezTo>
                    <a:pt x="14870" y="17788"/>
                    <a:pt x="14736" y="16895"/>
                    <a:pt x="14989" y="15957"/>
                  </a:cubicBezTo>
                  <a:cubicBezTo>
                    <a:pt x="15257" y="14915"/>
                    <a:pt x="15868" y="14112"/>
                    <a:pt x="16567" y="13308"/>
                  </a:cubicBezTo>
                  <a:cubicBezTo>
                    <a:pt x="17192" y="12593"/>
                    <a:pt x="17847" y="11879"/>
                    <a:pt x="18279" y="11030"/>
                  </a:cubicBezTo>
                  <a:cubicBezTo>
                    <a:pt x="18726" y="10167"/>
                    <a:pt x="18979" y="9214"/>
                    <a:pt x="19202" y="8277"/>
                  </a:cubicBezTo>
                  <a:cubicBezTo>
                    <a:pt x="19634" y="6416"/>
                    <a:pt x="19901" y="4422"/>
                    <a:pt x="18592" y="2844"/>
                  </a:cubicBezTo>
                  <a:cubicBezTo>
                    <a:pt x="17490" y="1519"/>
                    <a:pt x="15749" y="849"/>
                    <a:pt x="14141" y="447"/>
                  </a:cubicBezTo>
                  <a:cubicBezTo>
                    <a:pt x="13009" y="158"/>
                    <a:pt x="11820" y="0"/>
                    <a:pt x="106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23"/>
            <p:cNvSpPr/>
            <p:nvPr/>
          </p:nvSpPr>
          <p:spPr>
            <a:xfrm>
              <a:off x="3055700" y="4149125"/>
              <a:ext cx="75925" cy="40700"/>
            </a:xfrm>
            <a:custGeom>
              <a:avLst/>
              <a:gdLst/>
              <a:ahLst/>
              <a:cxnLst/>
              <a:rect l="l" t="t" r="r" b="b"/>
              <a:pathLst>
                <a:path w="3037" h="1628" extrusionOk="0">
                  <a:moveTo>
                    <a:pt x="2636" y="0"/>
                  </a:moveTo>
                  <a:cubicBezTo>
                    <a:pt x="2538" y="0"/>
                    <a:pt x="2441" y="18"/>
                    <a:pt x="2352" y="45"/>
                  </a:cubicBezTo>
                  <a:cubicBezTo>
                    <a:pt x="2263" y="60"/>
                    <a:pt x="2173" y="90"/>
                    <a:pt x="2084" y="105"/>
                  </a:cubicBezTo>
                  <a:cubicBezTo>
                    <a:pt x="1980" y="120"/>
                    <a:pt x="1906" y="164"/>
                    <a:pt x="1816" y="194"/>
                  </a:cubicBezTo>
                  <a:cubicBezTo>
                    <a:pt x="1801" y="209"/>
                    <a:pt x="1786" y="209"/>
                    <a:pt x="1772" y="224"/>
                  </a:cubicBezTo>
                  <a:cubicBezTo>
                    <a:pt x="1682" y="254"/>
                    <a:pt x="1593" y="283"/>
                    <a:pt x="1519" y="313"/>
                  </a:cubicBezTo>
                  <a:cubicBezTo>
                    <a:pt x="1459" y="328"/>
                    <a:pt x="1414" y="343"/>
                    <a:pt x="1370" y="358"/>
                  </a:cubicBezTo>
                  <a:cubicBezTo>
                    <a:pt x="1340" y="373"/>
                    <a:pt x="1310" y="388"/>
                    <a:pt x="1295" y="388"/>
                  </a:cubicBezTo>
                  <a:cubicBezTo>
                    <a:pt x="1266" y="402"/>
                    <a:pt x="1251" y="402"/>
                    <a:pt x="1236" y="417"/>
                  </a:cubicBezTo>
                  <a:cubicBezTo>
                    <a:pt x="1146" y="447"/>
                    <a:pt x="1042" y="477"/>
                    <a:pt x="953" y="507"/>
                  </a:cubicBezTo>
                  <a:cubicBezTo>
                    <a:pt x="834" y="551"/>
                    <a:pt x="745" y="611"/>
                    <a:pt x="685" y="685"/>
                  </a:cubicBezTo>
                  <a:cubicBezTo>
                    <a:pt x="640" y="700"/>
                    <a:pt x="581" y="715"/>
                    <a:pt x="536" y="730"/>
                  </a:cubicBezTo>
                  <a:cubicBezTo>
                    <a:pt x="432" y="775"/>
                    <a:pt x="313" y="804"/>
                    <a:pt x="224" y="864"/>
                  </a:cubicBezTo>
                  <a:cubicBezTo>
                    <a:pt x="15" y="998"/>
                    <a:pt x="0" y="1296"/>
                    <a:pt x="224" y="1415"/>
                  </a:cubicBezTo>
                  <a:cubicBezTo>
                    <a:pt x="328" y="1489"/>
                    <a:pt x="432" y="1519"/>
                    <a:pt x="566" y="1534"/>
                  </a:cubicBezTo>
                  <a:cubicBezTo>
                    <a:pt x="640" y="1549"/>
                    <a:pt x="715" y="1549"/>
                    <a:pt x="789" y="1564"/>
                  </a:cubicBezTo>
                  <a:cubicBezTo>
                    <a:pt x="884" y="1611"/>
                    <a:pt x="994" y="1628"/>
                    <a:pt x="1108" y="1628"/>
                  </a:cubicBezTo>
                  <a:cubicBezTo>
                    <a:pt x="1280" y="1628"/>
                    <a:pt x="1462" y="1590"/>
                    <a:pt x="1623" y="1564"/>
                  </a:cubicBezTo>
                  <a:cubicBezTo>
                    <a:pt x="1861" y="1504"/>
                    <a:pt x="2099" y="1385"/>
                    <a:pt x="2322" y="1266"/>
                  </a:cubicBezTo>
                  <a:cubicBezTo>
                    <a:pt x="2560" y="1132"/>
                    <a:pt x="2754" y="923"/>
                    <a:pt x="2903" y="700"/>
                  </a:cubicBezTo>
                  <a:cubicBezTo>
                    <a:pt x="2992" y="581"/>
                    <a:pt x="3022" y="462"/>
                    <a:pt x="3022" y="313"/>
                  </a:cubicBezTo>
                  <a:cubicBezTo>
                    <a:pt x="3022" y="254"/>
                    <a:pt x="3037" y="120"/>
                    <a:pt x="2962" y="90"/>
                  </a:cubicBezTo>
                  <a:cubicBezTo>
                    <a:pt x="2865" y="25"/>
                    <a:pt x="2751" y="0"/>
                    <a:pt x="26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23"/>
            <p:cNvSpPr/>
            <p:nvPr/>
          </p:nvSpPr>
          <p:spPr>
            <a:xfrm>
              <a:off x="3045450" y="3808325"/>
              <a:ext cx="100150" cy="94350"/>
            </a:xfrm>
            <a:custGeom>
              <a:avLst/>
              <a:gdLst/>
              <a:ahLst/>
              <a:cxnLst/>
              <a:rect l="l" t="t" r="r" b="b"/>
              <a:pathLst>
                <a:path w="4006" h="3774" extrusionOk="0">
                  <a:moveTo>
                    <a:pt x="319" y="0"/>
                  </a:moveTo>
                  <a:cubicBezTo>
                    <a:pt x="142" y="0"/>
                    <a:pt x="0" y="175"/>
                    <a:pt x="98" y="370"/>
                  </a:cubicBezTo>
                  <a:cubicBezTo>
                    <a:pt x="202" y="564"/>
                    <a:pt x="351" y="712"/>
                    <a:pt x="500" y="876"/>
                  </a:cubicBezTo>
                  <a:lnTo>
                    <a:pt x="931" y="1353"/>
                  </a:lnTo>
                  <a:cubicBezTo>
                    <a:pt x="1080" y="1516"/>
                    <a:pt x="1199" y="1710"/>
                    <a:pt x="1348" y="1844"/>
                  </a:cubicBezTo>
                  <a:cubicBezTo>
                    <a:pt x="1512" y="1993"/>
                    <a:pt x="1676" y="2141"/>
                    <a:pt x="1839" y="2290"/>
                  </a:cubicBezTo>
                  <a:cubicBezTo>
                    <a:pt x="2152" y="2573"/>
                    <a:pt x="2479" y="2841"/>
                    <a:pt x="2822" y="3094"/>
                  </a:cubicBezTo>
                  <a:cubicBezTo>
                    <a:pt x="2985" y="3228"/>
                    <a:pt x="3149" y="3362"/>
                    <a:pt x="3328" y="3466"/>
                  </a:cubicBezTo>
                  <a:cubicBezTo>
                    <a:pt x="3521" y="3570"/>
                    <a:pt x="3730" y="3660"/>
                    <a:pt x="3923" y="3764"/>
                  </a:cubicBezTo>
                  <a:cubicBezTo>
                    <a:pt x="3930" y="3771"/>
                    <a:pt x="3938" y="3774"/>
                    <a:pt x="3946" y="3774"/>
                  </a:cubicBezTo>
                  <a:cubicBezTo>
                    <a:pt x="3975" y="3774"/>
                    <a:pt x="4006" y="3739"/>
                    <a:pt x="3983" y="3704"/>
                  </a:cubicBezTo>
                  <a:cubicBezTo>
                    <a:pt x="3864" y="3541"/>
                    <a:pt x="3789" y="3347"/>
                    <a:pt x="3670" y="3168"/>
                  </a:cubicBezTo>
                  <a:cubicBezTo>
                    <a:pt x="3566" y="2990"/>
                    <a:pt x="3417" y="2826"/>
                    <a:pt x="3283" y="2662"/>
                  </a:cubicBezTo>
                  <a:cubicBezTo>
                    <a:pt x="3015" y="2320"/>
                    <a:pt x="2732" y="1993"/>
                    <a:pt x="2435" y="1695"/>
                  </a:cubicBezTo>
                  <a:cubicBezTo>
                    <a:pt x="2286" y="1546"/>
                    <a:pt x="2137" y="1397"/>
                    <a:pt x="2003" y="1248"/>
                  </a:cubicBezTo>
                  <a:cubicBezTo>
                    <a:pt x="1839" y="1099"/>
                    <a:pt x="1661" y="980"/>
                    <a:pt x="1497" y="846"/>
                  </a:cubicBezTo>
                  <a:cubicBezTo>
                    <a:pt x="1333" y="712"/>
                    <a:pt x="1169" y="564"/>
                    <a:pt x="991" y="430"/>
                  </a:cubicBezTo>
                  <a:cubicBezTo>
                    <a:pt x="827" y="281"/>
                    <a:pt x="648" y="117"/>
                    <a:pt x="440" y="28"/>
                  </a:cubicBezTo>
                  <a:cubicBezTo>
                    <a:pt x="400" y="9"/>
                    <a:pt x="358" y="0"/>
                    <a:pt x="3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23"/>
            <p:cNvSpPr/>
            <p:nvPr/>
          </p:nvSpPr>
          <p:spPr>
            <a:xfrm>
              <a:off x="3327725" y="3675050"/>
              <a:ext cx="23100" cy="101100"/>
            </a:xfrm>
            <a:custGeom>
              <a:avLst/>
              <a:gdLst/>
              <a:ahLst/>
              <a:cxnLst/>
              <a:rect l="l" t="t" r="r" b="b"/>
              <a:pathLst>
                <a:path w="924" h="4044" extrusionOk="0">
                  <a:moveTo>
                    <a:pt x="522" y="0"/>
                  </a:moveTo>
                  <a:cubicBezTo>
                    <a:pt x="386" y="0"/>
                    <a:pt x="247" y="79"/>
                    <a:pt x="209" y="223"/>
                  </a:cubicBezTo>
                  <a:cubicBezTo>
                    <a:pt x="30" y="849"/>
                    <a:pt x="0" y="1518"/>
                    <a:pt x="0" y="2159"/>
                  </a:cubicBezTo>
                  <a:cubicBezTo>
                    <a:pt x="0" y="2471"/>
                    <a:pt x="45" y="2784"/>
                    <a:pt x="60" y="3096"/>
                  </a:cubicBezTo>
                  <a:cubicBezTo>
                    <a:pt x="75" y="3260"/>
                    <a:pt x="75" y="3424"/>
                    <a:pt x="89" y="3587"/>
                  </a:cubicBezTo>
                  <a:cubicBezTo>
                    <a:pt x="119" y="3736"/>
                    <a:pt x="194" y="3870"/>
                    <a:pt x="268" y="4004"/>
                  </a:cubicBezTo>
                  <a:cubicBezTo>
                    <a:pt x="282" y="4032"/>
                    <a:pt x="309" y="4044"/>
                    <a:pt x="338" y="4044"/>
                  </a:cubicBezTo>
                  <a:cubicBezTo>
                    <a:pt x="371" y="4044"/>
                    <a:pt x="408" y="4028"/>
                    <a:pt x="432" y="4004"/>
                  </a:cubicBezTo>
                  <a:cubicBezTo>
                    <a:pt x="521" y="3870"/>
                    <a:pt x="596" y="3751"/>
                    <a:pt x="640" y="3587"/>
                  </a:cubicBezTo>
                  <a:cubicBezTo>
                    <a:pt x="670" y="3439"/>
                    <a:pt x="685" y="3275"/>
                    <a:pt x="715" y="3111"/>
                  </a:cubicBezTo>
                  <a:cubicBezTo>
                    <a:pt x="759" y="2799"/>
                    <a:pt x="834" y="2486"/>
                    <a:pt x="849" y="2159"/>
                  </a:cubicBezTo>
                  <a:cubicBezTo>
                    <a:pt x="893" y="1518"/>
                    <a:pt x="923" y="864"/>
                    <a:pt x="804" y="223"/>
                  </a:cubicBezTo>
                  <a:cubicBezTo>
                    <a:pt x="775" y="71"/>
                    <a:pt x="650" y="0"/>
                    <a:pt x="5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23"/>
            <p:cNvSpPr/>
            <p:nvPr/>
          </p:nvSpPr>
          <p:spPr>
            <a:xfrm>
              <a:off x="3603075" y="3769500"/>
              <a:ext cx="78325" cy="53625"/>
            </a:xfrm>
            <a:custGeom>
              <a:avLst/>
              <a:gdLst/>
              <a:ahLst/>
              <a:cxnLst/>
              <a:rect l="l" t="t" r="r" b="b"/>
              <a:pathLst>
                <a:path w="3133" h="2145" extrusionOk="0">
                  <a:moveTo>
                    <a:pt x="2736" y="0"/>
                  </a:moveTo>
                  <a:cubicBezTo>
                    <a:pt x="2722" y="0"/>
                    <a:pt x="2709" y="1"/>
                    <a:pt x="2695" y="3"/>
                  </a:cubicBezTo>
                  <a:cubicBezTo>
                    <a:pt x="2561" y="18"/>
                    <a:pt x="2457" y="77"/>
                    <a:pt x="2338" y="107"/>
                  </a:cubicBezTo>
                  <a:cubicBezTo>
                    <a:pt x="2189" y="152"/>
                    <a:pt x="2055" y="226"/>
                    <a:pt x="1921" y="301"/>
                  </a:cubicBezTo>
                  <a:cubicBezTo>
                    <a:pt x="1713" y="420"/>
                    <a:pt x="1489" y="539"/>
                    <a:pt x="1266" y="658"/>
                  </a:cubicBezTo>
                  <a:cubicBezTo>
                    <a:pt x="1058" y="777"/>
                    <a:pt x="864" y="941"/>
                    <a:pt x="656" y="1090"/>
                  </a:cubicBezTo>
                  <a:cubicBezTo>
                    <a:pt x="477" y="1224"/>
                    <a:pt x="269" y="1387"/>
                    <a:pt x="135" y="1581"/>
                  </a:cubicBezTo>
                  <a:cubicBezTo>
                    <a:pt x="135" y="1596"/>
                    <a:pt x="120" y="1596"/>
                    <a:pt x="120" y="1596"/>
                  </a:cubicBezTo>
                  <a:cubicBezTo>
                    <a:pt x="1" y="1700"/>
                    <a:pt x="16" y="1864"/>
                    <a:pt x="90" y="1983"/>
                  </a:cubicBezTo>
                  <a:cubicBezTo>
                    <a:pt x="159" y="2105"/>
                    <a:pt x="267" y="2145"/>
                    <a:pt x="383" y="2145"/>
                  </a:cubicBezTo>
                  <a:cubicBezTo>
                    <a:pt x="494" y="2145"/>
                    <a:pt x="614" y="2108"/>
                    <a:pt x="715" y="2072"/>
                  </a:cubicBezTo>
                  <a:cubicBezTo>
                    <a:pt x="894" y="1998"/>
                    <a:pt x="1073" y="1908"/>
                    <a:pt x="1251" y="1804"/>
                  </a:cubicBezTo>
                  <a:cubicBezTo>
                    <a:pt x="1415" y="1715"/>
                    <a:pt x="1579" y="1640"/>
                    <a:pt x="1728" y="1521"/>
                  </a:cubicBezTo>
                  <a:lnTo>
                    <a:pt x="2159" y="1194"/>
                  </a:lnTo>
                  <a:cubicBezTo>
                    <a:pt x="2308" y="1075"/>
                    <a:pt x="2487" y="970"/>
                    <a:pt x="2621" y="837"/>
                  </a:cubicBezTo>
                  <a:cubicBezTo>
                    <a:pt x="2680" y="777"/>
                    <a:pt x="2740" y="703"/>
                    <a:pt x="2799" y="643"/>
                  </a:cubicBezTo>
                  <a:cubicBezTo>
                    <a:pt x="2874" y="569"/>
                    <a:pt x="2933" y="479"/>
                    <a:pt x="2993" y="390"/>
                  </a:cubicBezTo>
                  <a:cubicBezTo>
                    <a:pt x="3132" y="195"/>
                    <a:pt x="2933" y="0"/>
                    <a:pt x="27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23"/>
            <p:cNvSpPr/>
            <p:nvPr/>
          </p:nvSpPr>
          <p:spPr>
            <a:xfrm>
              <a:off x="3592675" y="4190375"/>
              <a:ext cx="87475" cy="37850"/>
            </a:xfrm>
            <a:custGeom>
              <a:avLst/>
              <a:gdLst/>
              <a:ahLst/>
              <a:cxnLst/>
              <a:rect l="l" t="t" r="r" b="b"/>
              <a:pathLst>
                <a:path w="3499" h="1514" extrusionOk="0">
                  <a:moveTo>
                    <a:pt x="446" y="0"/>
                  </a:moveTo>
                  <a:cubicBezTo>
                    <a:pt x="322" y="0"/>
                    <a:pt x="179" y="49"/>
                    <a:pt x="60" y="62"/>
                  </a:cubicBezTo>
                  <a:cubicBezTo>
                    <a:pt x="30" y="62"/>
                    <a:pt x="0" y="107"/>
                    <a:pt x="30" y="137"/>
                  </a:cubicBezTo>
                  <a:cubicBezTo>
                    <a:pt x="119" y="226"/>
                    <a:pt x="194" y="330"/>
                    <a:pt x="283" y="420"/>
                  </a:cubicBezTo>
                  <a:cubicBezTo>
                    <a:pt x="372" y="509"/>
                    <a:pt x="536" y="554"/>
                    <a:pt x="655" y="598"/>
                  </a:cubicBezTo>
                  <a:cubicBezTo>
                    <a:pt x="908" y="717"/>
                    <a:pt x="1161" y="836"/>
                    <a:pt x="1429" y="955"/>
                  </a:cubicBezTo>
                  <a:cubicBezTo>
                    <a:pt x="1682" y="1075"/>
                    <a:pt x="1950" y="1208"/>
                    <a:pt x="2218" y="1298"/>
                  </a:cubicBezTo>
                  <a:cubicBezTo>
                    <a:pt x="2455" y="1377"/>
                    <a:pt x="2715" y="1514"/>
                    <a:pt x="2967" y="1514"/>
                  </a:cubicBezTo>
                  <a:cubicBezTo>
                    <a:pt x="3001" y="1514"/>
                    <a:pt x="3034" y="1511"/>
                    <a:pt x="3067" y="1506"/>
                  </a:cubicBezTo>
                  <a:cubicBezTo>
                    <a:pt x="3334" y="1476"/>
                    <a:pt x="3498" y="1179"/>
                    <a:pt x="3290" y="970"/>
                  </a:cubicBezTo>
                  <a:cubicBezTo>
                    <a:pt x="3096" y="747"/>
                    <a:pt x="2769" y="673"/>
                    <a:pt x="2501" y="568"/>
                  </a:cubicBezTo>
                  <a:cubicBezTo>
                    <a:pt x="2233" y="479"/>
                    <a:pt x="1965" y="405"/>
                    <a:pt x="1682" y="330"/>
                  </a:cubicBezTo>
                  <a:cubicBezTo>
                    <a:pt x="1414" y="256"/>
                    <a:pt x="1161" y="181"/>
                    <a:pt x="893" y="107"/>
                  </a:cubicBezTo>
                  <a:cubicBezTo>
                    <a:pt x="759" y="77"/>
                    <a:pt x="625" y="18"/>
                    <a:pt x="491" y="3"/>
                  </a:cubicBezTo>
                  <a:cubicBezTo>
                    <a:pt x="477" y="1"/>
                    <a:pt x="462" y="0"/>
                    <a:pt x="4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3" name="Google Shape;573;p23"/>
          <p:cNvGrpSpPr/>
          <p:nvPr/>
        </p:nvGrpSpPr>
        <p:grpSpPr>
          <a:xfrm rot="-434988">
            <a:off x="5704469" y="167214"/>
            <a:ext cx="802896" cy="449004"/>
            <a:chOff x="2395925" y="4014675"/>
            <a:chExt cx="585000" cy="327150"/>
          </a:xfrm>
        </p:grpSpPr>
        <p:sp>
          <p:nvSpPr>
            <p:cNvPr id="574" name="Google Shape;574;p23"/>
            <p:cNvSpPr/>
            <p:nvPr/>
          </p:nvSpPr>
          <p:spPr>
            <a:xfrm>
              <a:off x="2395925" y="4014675"/>
              <a:ext cx="585000" cy="327150"/>
            </a:xfrm>
            <a:custGeom>
              <a:avLst/>
              <a:gdLst/>
              <a:ahLst/>
              <a:cxnLst/>
              <a:rect l="l" t="t" r="r" b="b"/>
              <a:pathLst>
                <a:path w="23400" h="13086" extrusionOk="0">
                  <a:moveTo>
                    <a:pt x="6947" y="507"/>
                  </a:moveTo>
                  <a:cubicBezTo>
                    <a:pt x="7988" y="507"/>
                    <a:pt x="9020" y="637"/>
                    <a:pt x="9884" y="794"/>
                  </a:cubicBezTo>
                  <a:cubicBezTo>
                    <a:pt x="12176" y="1226"/>
                    <a:pt x="15109" y="3027"/>
                    <a:pt x="14379" y="5810"/>
                  </a:cubicBezTo>
                  <a:cubicBezTo>
                    <a:pt x="13788" y="8014"/>
                    <a:pt x="11460" y="8401"/>
                    <a:pt x="9398" y="8401"/>
                  </a:cubicBezTo>
                  <a:cubicBezTo>
                    <a:pt x="8814" y="8401"/>
                    <a:pt x="8251" y="8370"/>
                    <a:pt x="7755" y="8341"/>
                  </a:cubicBezTo>
                  <a:cubicBezTo>
                    <a:pt x="7746" y="8340"/>
                    <a:pt x="7736" y="8340"/>
                    <a:pt x="7727" y="8340"/>
                  </a:cubicBezTo>
                  <a:cubicBezTo>
                    <a:pt x="7539" y="8340"/>
                    <a:pt x="7458" y="8482"/>
                    <a:pt x="7473" y="8624"/>
                  </a:cubicBezTo>
                  <a:cubicBezTo>
                    <a:pt x="6684" y="9621"/>
                    <a:pt x="5820" y="10380"/>
                    <a:pt x="4585" y="10544"/>
                  </a:cubicBezTo>
                  <a:cubicBezTo>
                    <a:pt x="5061" y="9918"/>
                    <a:pt x="5463" y="9264"/>
                    <a:pt x="5776" y="8534"/>
                  </a:cubicBezTo>
                  <a:cubicBezTo>
                    <a:pt x="5835" y="8370"/>
                    <a:pt x="5716" y="8222"/>
                    <a:pt x="5582" y="8192"/>
                  </a:cubicBezTo>
                  <a:cubicBezTo>
                    <a:pt x="5567" y="8162"/>
                    <a:pt x="5552" y="8147"/>
                    <a:pt x="5523" y="8147"/>
                  </a:cubicBezTo>
                  <a:cubicBezTo>
                    <a:pt x="2992" y="7492"/>
                    <a:pt x="0" y="4649"/>
                    <a:pt x="2412" y="2029"/>
                  </a:cubicBezTo>
                  <a:cubicBezTo>
                    <a:pt x="3478" y="861"/>
                    <a:pt x="5226" y="507"/>
                    <a:pt x="6947" y="507"/>
                  </a:cubicBezTo>
                  <a:close/>
                  <a:moveTo>
                    <a:pt x="14960" y="4113"/>
                  </a:moveTo>
                  <a:lnTo>
                    <a:pt x="14960" y="4113"/>
                  </a:lnTo>
                  <a:cubicBezTo>
                    <a:pt x="15073" y="4114"/>
                    <a:pt x="15188" y="4114"/>
                    <a:pt x="15304" y="4114"/>
                  </a:cubicBezTo>
                  <a:cubicBezTo>
                    <a:pt x="15488" y="4114"/>
                    <a:pt x="15674" y="4114"/>
                    <a:pt x="15862" y="4114"/>
                  </a:cubicBezTo>
                  <a:cubicBezTo>
                    <a:pt x="17783" y="4114"/>
                    <a:pt x="19900" y="4177"/>
                    <a:pt x="21286" y="5602"/>
                  </a:cubicBezTo>
                  <a:cubicBezTo>
                    <a:pt x="22313" y="6644"/>
                    <a:pt x="22536" y="8103"/>
                    <a:pt x="21613" y="9293"/>
                  </a:cubicBezTo>
                  <a:cubicBezTo>
                    <a:pt x="20839" y="10305"/>
                    <a:pt x="19574" y="10648"/>
                    <a:pt x="18368" y="10812"/>
                  </a:cubicBezTo>
                  <a:cubicBezTo>
                    <a:pt x="18330" y="10777"/>
                    <a:pt x="18284" y="10761"/>
                    <a:pt x="18238" y="10761"/>
                  </a:cubicBezTo>
                  <a:cubicBezTo>
                    <a:pt x="18088" y="10761"/>
                    <a:pt x="17935" y="10924"/>
                    <a:pt x="18026" y="11094"/>
                  </a:cubicBezTo>
                  <a:cubicBezTo>
                    <a:pt x="18324" y="11734"/>
                    <a:pt x="18770" y="12241"/>
                    <a:pt x="19321" y="12628"/>
                  </a:cubicBezTo>
                  <a:cubicBezTo>
                    <a:pt x="18205" y="12568"/>
                    <a:pt x="17237" y="12107"/>
                    <a:pt x="16359" y="11347"/>
                  </a:cubicBezTo>
                  <a:cubicBezTo>
                    <a:pt x="16329" y="11273"/>
                    <a:pt x="16270" y="11199"/>
                    <a:pt x="16165" y="11199"/>
                  </a:cubicBezTo>
                  <a:cubicBezTo>
                    <a:pt x="16015" y="11201"/>
                    <a:pt x="15866" y="11203"/>
                    <a:pt x="15718" y="11203"/>
                  </a:cubicBezTo>
                  <a:cubicBezTo>
                    <a:pt x="13420" y="11203"/>
                    <a:pt x="11419" y="10841"/>
                    <a:pt x="9839" y="8981"/>
                  </a:cubicBezTo>
                  <a:cubicBezTo>
                    <a:pt x="12221" y="8906"/>
                    <a:pt x="14766" y="8177"/>
                    <a:pt x="15049" y="5483"/>
                  </a:cubicBezTo>
                  <a:cubicBezTo>
                    <a:pt x="15109" y="4992"/>
                    <a:pt x="15064" y="4545"/>
                    <a:pt x="14960" y="4113"/>
                  </a:cubicBezTo>
                  <a:close/>
                  <a:moveTo>
                    <a:pt x="7002" y="1"/>
                  </a:moveTo>
                  <a:cubicBezTo>
                    <a:pt x="4620" y="1"/>
                    <a:pt x="2052" y="583"/>
                    <a:pt x="1251" y="2923"/>
                  </a:cubicBezTo>
                  <a:cubicBezTo>
                    <a:pt x="298" y="5706"/>
                    <a:pt x="2724" y="8058"/>
                    <a:pt x="5284" y="8460"/>
                  </a:cubicBezTo>
                  <a:cubicBezTo>
                    <a:pt x="4897" y="9264"/>
                    <a:pt x="4451" y="9978"/>
                    <a:pt x="3870" y="10648"/>
                  </a:cubicBezTo>
                  <a:cubicBezTo>
                    <a:pt x="3722" y="10812"/>
                    <a:pt x="3826" y="11065"/>
                    <a:pt x="4034" y="11065"/>
                  </a:cubicBezTo>
                  <a:cubicBezTo>
                    <a:pt x="4071" y="11066"/>
                    <a:pt x="4108" y="11066"/>
                    <a:pt x="4145" y="11066"/>
                  </a:cubicBezTo>
                  <a:cubicBezTo>
                    <a:pt x="5536" y="11066"/>
                    <a:pt x="7172" y="10254"/>
                    <a:pt x="7636" y="8891"/>
                  </a:cubicBezTo>
                  <a:cubicBezTo>
                    <a:pt x="7666" y="8906"/>
                    <a:pt x="7711" y="8906"/>
                    <a:pt x="7755" y="8921"/>
                  </a:cubicBezTo>
                  <a:cubicBezTo>
                    <a:pt x="8291" y="8966"/>
                    <a:pt x="8902" y="8996"/>
                    <a:pt x="9527" y="8996"/>
                  </a:cubicBezTo>
                  <a:cubicBezTo>
                    <a:pt x="9527" y="9011"/>
                    <a:pt x="9527" y="9040"/>
                    <a:pt x="9542" y="9055"/>
                  </a:cubicBezTo>
                  <a:cubicBezTo>
                    <a:pt x="10644" y="10963"/>
                    <a:pt x="12839" y="11685"/>
                    <a:pt x="14951" y="11685"/>
                  </a:cubicBezTo>
                  <a:cubicBezTo>
                    <a:pt x="15377" y="11685"/>
                    <a:pt x="15800" y="11655"/>
                    <a:pt x="16210" y="11600"/>
                  </a:cubicBezTo>
                  <a:cubicBezTo>
                    <a:pt x="17050" y="12597"/>
                    <a:pt x="18305" y="13086"/>
                    <a:pt x="19580" y="13086"/>
                  </a:cubicBezTo>
                  <a:cubicBezTo>
                    <a:pt x="19752" y="13086"/>
                    <a:pt x="19924" y="13077"/>
                    <a:pt x="20095" y="13059"/>
                  </a:cubicBezTo>
                  <a:cubicBezTo>
                    <a:pt x="20288" y="13029"/>
                    <a:pt x="20422" y="12747"/>
                    <a:pt x="20199" y="12642"/>
                  </a:cubicBezTo>
                  <a:cubicBezTo>
                    <a:pt x="19485" y="12300"/>
                    <a:pt x="18934" y="11794"/>
                    <a:pt x="18547" y="11109"/>
                  </a:cubicBezTo>
                  <a:cubicBezTo>
                    <a:pt x="20854" y="10960"/>
                    <a:pt x="23399" y="9442"/>
                    <a:pt x="22596" y="6778"/>
                  </a:cubicBezTo>
                  <a:cubicBezTo>
                    <a:pt x="21613" y="3548"/>
                    <a:pt x="17624" y="3592"/>
                    <a:pt x="14915" y="3563"/>
                  </a:cubicBezTo>
                  <a:cubicBezTo>
                    <a:pt x="14870" y="3563"/>
                    <a:pt x="14826" y="3578"/>
                    <a:pt x="14796" y="3592"/>
                  </a:cubicBezTo>
                  <a:cubicBezTo>
                    <a:pt x="13992" y="1598"/>
                    <a:pt x="11566" y="467"/>
                    <a:pt x="9497" y="184"/>
                  </a:cubicBezTo>
                  <a:cubicBezTo>
                    <a:pt x="8759" y="82"/>
                    <a:pt x="7894" y="1"/>
                    <a:pt x="70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23"/>
            <p:cNvSpPr/>
            <p:nvPr/>
          </p:nvSpPr>
          <p:spPr>
            <a:xfrm>
              <a:off x="2512400" y="4098700"/>
              <a:ext cx="27175" cy="32225"/>
            </a:xfrm>
            <a:custGeom>
              <a:avLst/>
              <a:gdLst/>
              <a:ahLst/>
              <a:cxnLst/>
              <a:rect l="l" t="t" r="r" b="b"/>
              <a:pathLst>
                <a:path w="1087" h="1289" extrusionOk="0">
                  <a:moveTo>
                    <a:pt x="512" y="0"/>
                  </a:moveTo>
                  <a:cubicBezTo>
                    <a:pt x="466" y="0"/>
                    <a:pt x="419" y="8"/>
                    <a:pt x="372" y="23"/>
                  </a:cubicBezTo>
                  <a:cubicBezTo>
                    <a:pt x="119" y="97"/>
                    <a:pt x="0" y="365"/>
                    <a:pt x="60" y="589"/>
                  </a:cubicBezTo>
                  <a:cubicBezTo>
                    <a:pt x="15" y="708"/>
                    <a:pt x="0" y="842"/>
                    <a:pt x="30" y="961"/>
                  </a:cubicBezTo>
                  <a:cubicBezTo>
                    <a:pt x="90" y="1154"/>
                    <a:pt x="253" y="1288"/>
                    <a:pt x="462" y="1288"/>
                  </a:cubicBezTo>
                  <a:cubicBezTo>
                    <a:pt x="685" y="1273"/>
                    <a:pt x="879" y="1065"/>
                    <a:pt x="983" y="886"/>
                  </a:cubicBezTo>
                  <a:cubicBezTo>
                    <a:pt x="1072" y="678"/>
                    <a:pt x="1087" y="440"/>
                    <a:pt x="953" y="246"/>
                  </a:cubicBezTo>
                  <a:cubicBezTo>
                    <a:pt x="859" y="105"/>
                    <a:pt x="689" y="0"/>
                    <a:pt x="5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23"/>
            <p:cNvSpPr/>
            <p:nvPr/>
          </p:nvSpPr>
          <p:spPr>
            <a:xfrm>
              <a:off x="2588300" y="4114225"/>
              <a:ext cx="28500" cy="27150"/>
            </a:xfrm>
            <a:custGeom>
              <a:avLst/>
              <a:gdLst/>
              <a:ahLst/>
              <a:cxnLst/>
              <a:rect l="l" t="t" r="r" b="b"/>
              <a:pathLst>
                <a:path w="1140" h="1086" extrusionOk="0">
                  <a:moveTo>
                    <a:pt x="532" y="1"/>
                  </a:moveTo>
                  <a:cubicBezTo>
                    <a:pt x="418" y="1"/>
                    <a:pt x="305" y="40"/>
                    <a:pt x="209" y="131"/>
                  </a:cubicBezTo>
                  <a:cubicBezTo>
                    <a:pt x="31" y="295"/>
                    <a:pt x="1" y="593"/>
                    <a:pt x="120" y="786"/>
                  </a:cubicBezTo>
                  <a:cubicBezTo>
                    <a:pt x="150" y="920"/>
                    <a:pt x="254" y="1024"/>
                    <a:pt x="403" y="1069"/>
                  </a:cubicBezTo>
                  <a:cubicBezTo>
                    <a:pt x="446" y="1080"/>
                    <a:pt x="490" y="1085"/>
                    <a:pt x="533" y="1085"/>
                  </a:cubicBezTo>
                  <a:cubicBezTo>
                    <a:pt x="847" y="1085"/>
                    <a:pt x="1140" y="814"/>
                    <a:pt x="1087" y="474"/>
                  </a:cubicBezTo>
                  <a:cubicBezTo>
                    <a:pt x="1046" y="205"/>
                    <a:pt x="789" y="1"/>
                    <a:pt x="5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23"/>
            <p:cNvSpPr/>
            <p:nvPr/>
          </p:nvSpPr>
          <p:spPr>
            <a:xfrm>
              <a:off x="2674650" y="4129450"/>
              <a:ext cx="28675" cy="28200"/>
            </a:xfrm>
            <a:custGeom>
              <a:avLst/>
              <a:gdLst/>
              <a:ahLst/>
              <a:cxnLst/>
              <a:rect l="l" t="t" r="r" b="b"/>
              <a:pathLst>
                <a:path w="1147" h="1128" extrusionOk="0">
                  <a:moveTo>
                    <a:pt x="353" y="0"/>
                  </a:moveTo>
                  <a:cubicBezTo>
                    <a:pt x="294" y="0"/>
                    <a:pt x="239" y="26"/>
                    <a:pt x="209" y="88"/>
                  </a:cubicBezTo>
                  <a:cubicBezTo>
                    <a:pt x="194" y="162"/>
                    <a:pt x="164" y="222"/>
                    <a:pt x="149" y="296"/>
                  </a:cubicBezTo>
                  <a:cubicBezTo>
                    <a:pt x="89" y="371"/>
                    <a:pt x="60" y="475"/>
                    <a:pt x="60" y="579"/>
                  </a:cubicBezTo>
                  <a:cubicBezTo>
                    <a:pt x="60" y="594"/>
                    <a:pt x="60" y="609"/>
                    <a:pt x="60" y="624"/>
                  </a:cubicBezTo>
                  <a:cubicBezTo>
                    <a:pt x="0" y="832"/>
                    <a:pt x="104" y="996"/>
                    <a:pt x="313" y="1070"/>
                  </a:cubicBezTo>
                  <a:cubicBezTo>
                    <a:pt x="391" y="1109"/>
                    <a:pt x="475" y="1128"/>
                    <a:pt x="558" y="1128"/>
                  </a:cubicBezTo>
                  <a:cubicBezTo>
                    <a:pt x="792" y="1128"/>
                    <a:pt x="1017" y="981"/>
                    <a:pt x="1072" y="728"/>
                  </a:cubicBezTo>
                  <a:cubicBezTo>
                    <a:pt x="1146" y="415"/>
                    <a:pt x="923" y="58"/>
                    <a:pt x="596" y="43"/>
                  </a:cubicBezTo>
                  <a:cubicBezTo>
                    <a:pt x="566" y="43"/>
                    <a:pt x="536" y="58"/>
                    <a:pt x="506" y="58"/>
                  </a:cubicBezTo>
                  <a:cubicBezTo>
                    <a:pt x="463" y="22"/>
                    <a:pt x="407" y="0"/>
                    <a:pt x="3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8" name="Google Shape;578;p23"/>
          <p:cNvGrpSpPr/>
          <p:nvPr/>
        </p:nvGrpSpPr>
        <p:grpSpPr>
          <a:xfrm rot="10800000">
            <a:off x="-2797070" y="-364819"/>
            <a:ext cx="5883472" cy="1944329"/>
            <a:chOff x="2431496" y="3198979"/>
            <a:chExt cx="6705576" cy="1944523"/>
          </a:xfrm>
        </p:grpSpPr>
        <p:sp>
          <p:nvSpPr>
            <p:cNvPr id="579" name="Google Shape;579;p23"/>
            <p:cNvSpPr/>
            <p:nvPr/>
          </p:nvSpPr>
          <p:spPr>
            <a:xfrm>
              <a:off x="2431496" y="3198979"/>
              <a:ext cx="6705570" cy="1944498"/>
            </a:xfrm>
            <a:custGeom>
              <a:avLst/>
              <a:gdLst/>
              <a:ahLst/>
              <a:cxnLst/>
              <a:rect l="l" t="t" r="r" b="b"/>
              <a:pathLst>
                <a:path w="209992" h="60894" extrusionOk="0">
                  <a:moveTo>
                    <a:pt x="209992" y="1"/>
                  </a:moveTo>
                  <a:lnTo>
                    <a:pt x="208261" y="3040"/>
                  </a:lnTo>
                  <a:lnTo>
                    <a:pt x="204693" y="9066"/>
                  </a:lnTo>
                  <a:lnTo>
                    <a:pt x="202829" y="12026"/>
                  </a:lnTo>
                  <a:lnTo>
                    <a:pt x="201785" y="13651"/>
                  </a:lnTo>
                  <a:lnTo>
                    <a:pt x="199658" y="16889"/>
                  </a:lnTo>
                  <a:lnTo>
                    <a:pt x="197438" y="20100"/>
                  </a:lnTo>
                  <a:lnTo>
                    <a:pt x="195125" y="23232"/>
                  </a:lnTo>
                  <a:lnTo>
                    <a:pt x="192720" y="26298"/>
                  </a:lnTo>
                  <a:lnTo>
                    <a:pt x="190196" y="29245"/>
                  </a:lnTo>
                  <a:lnTo>
                    <a:pt x="187540" y="32086"/>
                  </a:lnTo>
                  <a:lnTo>
                    <a:pt x="184752" y="34768"/>
                  </a:lnTo>
                  <a:lnTo>
                    <a:pt x="183285" y="36050"/>
                  </a:lnTo>
                  <a:lnTo>
                    <a:pt x="182479" y="36724"/>
                  </a:lnTo>
                  <a:lnTo>
                    <a:pt x="180827" y="38019"/>
                  </a:lnTo>
                  <a:lnTo>
                    <a:pt x="179109" y="39235"/>
                  </a:lnTo>
                  <a:lnTo>
                    <a:pt x="177339" y="40398"/>
                  </a:lnTo>
                  <a:lnTo>
                    <a:pt x="175528" y="41481"/>
                  </a:lnTo>
                  <a:lnTo>
                    <a:pt x="173678" y="42512"/>
                  </a:lnTo>
                  <a:lnTo>
                    <a:pt x="170864" y="43952"/>
                  </a:lnTo>
                  <a:lnTo>
                    <a:pt x="168961" y="44824"/>
                  </a:lnTo>
                  <a:lnTo>
                    <a:pt x="167890" y="45287"/>
                  </a:lnTo>
                  <a:lnTo>
                    <a:pt x="165750" y="46133"/>
                  </a:lnTo>
                  <a:lnTo>
                    <a:pt x="163556" y="46873"/>
                  </a:lnTo>
                  <a:lnTo>
                    <a:pt x="161349" y="47494"/>
                  </a:lnTo>
                  <a:lnTo>
                    <a:pt x="159103" y="48009"/>
                  </a:lnTo>
                  <a:lnTo>
                    <a:pt x="156843" y="48419"/>
                  </a:lnTo>
                  <a:lnTo>
                    <a:pt x="154557" y="48696"/>
                  </a:lnTo>
                  <a:lnTo>
                    <a:pt x="152244" y="48868"/>
                  </a:lnTo>
                  <a:lnTo>
                    <a:pt x="151095" y="48894"/>
                  </a:lnTo>
                  <a:lnTo>
                    <a:pt x="150196" y="48908"/>
                  </a:lnTo>
                  <a:lnTo>
                    <a:pt x="148399" y="48855"/>
                  </a:lnTo>
                  <a:lnTo>
                    <a:pt x="146628" y="48736"/>
                  </a:lnTo>
                  <a:lnTo>
                    <a:pt x="144857" y="48538"/>
                  </a:lnTo>
                  <a:lnTo>
                    <a:pt x="143113" y="48287"/>
                  </a:lnTo>
                  <a:lnTo>
                    <a:pt x="141382" y="47956"/>
                  </a:lnTo>
                  <a:lnTo>
                    <a:pt x="138805" y="47362"/>
                  </a:lnTo>
                  <a:lnTo>
                    <a:pt x="135409" y="46357"/>
                  </a:lnTo>
                  <a:lnTo>
                    <a:pt x="132079" y="45168"/>
                  </a:lnTo>
                  <a:lnTo>
                    <a:pt x="128789" y="43820"/>
                  </a:lnTo>
                  <a:lnTo>
                    <a:pt x="125564" y="42340"/>
                  </a:lnTo>
                  <a:lnTo>
                    <a:pt x="123965" y="41547"/>
                  </a:lnTo>
                  <a:lnTo>
                    <a:pt x="120886" y="40001"/>
                  </a:lnTo>
                  <a:lnTo>
                    <a:pt x="114755" y="36869"/>
                  </a:lnTo>
                  <a:lnTo>
                    <a:pt x="110130" y="34596"/>
                  </a:lnTo>
                  <a:lnTo>
                    <a:pt x="106998" y="33156"/>
                  </a:lnTo>
                  <a:lnTo>
                    <a:pt x="103840" y="31808"/>
                  </a:lnTo>
                  <a:lnTo>
                    <a:pt x="100615" y="30592"/>
                  </a:lnTo>
                  <a:lnTo>
                    <a:pt x="98977" y="30037"/>
                  </a:lnTo>
                  <a:lnTo>
                    <a:pt x="97933" y="29707"/>
                  </a:lnTo>
                  <a:lnTo>
                    <a:pt x="95832" y="29086"/>
                  </a:lnTo>
                  <a:lnTo>
                    <a:pt x="93704" y="28544"/>
                  </a:lnTo>
                  <a:lnTo>
                    <a:pt x="91577" y="28055"/>
                  </a:lnTo>
                  <a:lnTo>
                    <a:pt x="89423" y="27646"/>
                  </a:lnTo>
                  <a:lnTo>
                    <a:pt x="87269" y="27289"/>
                  </a:lnTo>
                  <a:lnTo>
                    <a:pt x="85102" y="27011"/>
                  </a:lnTo>
                  <a:lnTo>
                    <a:pt x="82934" y="26787"/>
                  </a:lnTo>
                  <a:lnTo>
                    <a:pt x="80754" y="26628"/>
                  </a:lnTo>
                  <a:lnTo>
                    <a:pt x="78574" y="26522"/>
                  </a:lnTo>
                  <a:lnTo>
                    <a:pt x="75283" y="26483"/>
                  </a:lnTo>
                  <a:lnTo>
                    <a:pt x="70922" y="26655"/>
                  </a:lnTo>
                  <a:lnTo>
                    <a:pt x="66562" y="27064"/>
                  </a:lnTo>
                  <a:lnTo>
                    <a:pt x="64381" y="27368"/>
                  </a:lnTo>
                  <a:lnTo>
                    <a:pt x="63205" y="27540"/>
                  </a:lnTo>
                  <a:lnTo>
                    <a:pt x="60840" y="27963"/>
                  </a:lnTo>
                  <a:lnTo>
                    <a:pt x="58488" y="28452"/>
                  </a:lnTo>
                  <a:lnTo>
                    <a:pt x="56149" y="29007"/>
                  </a:lnTo>
                  <a:lnTo>
                    <a:pt x="52673" y="29932"/>
                  </a:lnTo>
                  <a:lnTo>
                    <a:pt x="48101" y="31372"/>
                  </a:lnTo>
                  <a:lnTo>
                    <a:pt x="43582" y="33011"/>
                  </a:lnTo>
                  <a:lnTo>
                    <a:pt x="39128" y="34834"/>
                  </a:lnTo>
                  <a:lnTo>
                    <a:pt x="34741" y="36816"/>
                  </a:lnTo>
                  <a:lnTo>
                    <a:pt x="30433" y="38918"/>
                  </a:lnTo>
                  <a:lnTo>
                    <a:pt x="28306" y="40014"/>
                  </a:lnTo>
                  <a:lnTo>
                    <a:pt x="26575" y="40939"/>
                  </a:lnTo>
                  <a:lnTo>
                    <a:pt x="23192" y="42935"/>
                  </a:lnTo>
                  <a:lnTo>
                    <a:pt x="19888" y="45062"/>
                  </a:lnTo>
                  <a:lnTo>
                    <a:pt x="16637" y="47296"/>
                  </a:lnTo>
                  <a:lnTo>
                    <a:pt x="15052" y="48432"/>
                  </a:lnTo>
                  <a:lnTo>
                    <a:pt x="13387" y="49634"/>
                  </a:lnTo>
                  <a:lnTo>
                    <a:pt x="10096" y="52119"/>
                  </a:lnTo>
                  <a:lnTo>
                    <a:pt x="6898" y="54696"/>
                  </a:lnTo>
                  <a:lnTo>
                    <a:pt x="3766" y="57365"/>
                  </a:lnTo>
                  <a:lnTo>
                    <a:pt x="2247" y="58752"/>
                  </a:lnTo>
                  <a:lnTo>
                    <a:pt x="1110" y="59810"/>
                  </a:lnTo>
                  <a:lnTo>
                    <a:pt x="0" y="60893"/>
                  </a:lnTo>
                  <a:lnTo>
                    <a:pt x="1176" y="60893"/>
                  </a:lnTo>
                  <a:lnTo>
                    <a:pt x="2326" y="59783"/>
                  </a:lnTo>
                  <a:lnTo>
                    <a:pt x="4691" y="57642"/>
                  </a:lnTo>
                  <a:lnTo>
                    <a:pt x="7123" y="55581"/>
                  </a:lnTo>
                  <a:lnTo>
                    <a:pt x="9594" y="53586"/>
                  </a:lnTo>
                  <a:lnTo>
                    <a:pt x="10849" y="52595"/>
                  </a:lnTo>
                  <a:lnTo>
                    <a:pt x="12528" y="51300"/>
                  </a:lnTo>
                  <a:lnTo>
                    <a:pt x="15937" y="48789"/>
                  </a:lnTo>
                  <a:lnTo>
                    <a:pt x="19412" y="46384"/>
                  </a:lnTo>
                  <a:lnTo>
                    <a:pt x="22967" y="44071"/>
                  </a:lnTo>
                  <a:lnTo>
                    <a:pt x="24764" y="42974"/>
                  </a:lnTo>
                  <a:lnTo>
                    <a:pt x="26707" y="41825"/>
                  </a:lnTo>
                  <a:lnTo>
                    <a:pt x="30671" y="39697"/>
                  </a:lnTo>
                  <a:lnTo>
                    <a:pt x="34715" y="37728"/>
                  </a:lnTo>
                  <a:lnTo>
                    <a:pt x="38824" y="35891"/>
                  </a:lnTo>
                  <a:lnTo>
                    <a:pt x="40899" y="35019"/>
                  </a:lnTo>
                  <a:lnTo>
                    <a:pt x="43132" y="34094"/>
                  </a:lnTo>
                  <a:lnTo>
                    <a:pt x="47665" y="32416"/>
                  </a:lnTo>
                  <a:lnTo>
                    <a:pt x="52277" y="30936"/>
                  </a:lnTo>
                  <a:lnTo>
                    <a:pt x="56941" y="29667"/>
                  </a:lnTo>
                  <a:lnTo>
                    <a:pt x="59294" y="29126"/>
                  </a:lnTo>
                  <a:lnTo>
                    <a:pt x="60430" y="28888"/>
                  </a:lnTo>
                  <a:lnTo>
                    <a:pt x="62703" y="28465"/>
                  </a:lnTo>
                  <a:lnTo>
                    <a:pt x="64976" y="28108"/>
                  </a:lnTo>
                  <a:lnTo>
                    <a:pt x="67262" y="27804"/>
                  </a:lnTo>
                  <a:lnTo>
                    <a:pt x="69561" y="27580"/>
                  </a:lnTo>
                  <a:lnTo>
                    <a:pt x="71861" y="27421"/>
                  </a:lnTo>
                  <a:lnTo>
                    <a:pt x="74160" y="27328"/>
                  </a:lnTo>
                  <a:lnTo>
                    <a:pt x="76473" y="27302"/>
                  </a:lnTo>
                  <a:lnTo>
                    <a:pt x="78772" y="27355"/>
                  </a:lnTo>
                  <a:lnTo>
                    <a:pt x="81071" y="27461"/>
                  </a:lnTo>
                  <a:lnTo>
                    <a:pt x="83370" y="27646"/>
                  </a:lnTo>
                  <a:lnTo>
                    <a:pt x="85657" y="27910"/>
                  </a:lnTo>
                  <a:lnTo>
                    <a:pt x="87943" y="28227"/>
                  </a:lnTo>
                  <a:lnTo>
                    <a:pt x="90216" y="28637"/>
                  </a:lnTo>
                  <a:lnTo>
                    <a:pt x="92475" y="29099"/>
                  </a:lnTo>
                  <a:lnTo>
                    <a:pt x="94722" y="29654"/>
                  </a:lnTo>
                  <a:lnTo>
                    <a:pt x="95832" y="29958"/>
                  </a:lnTo>
                  <a:lnTo>
                    <a:pt x="97536" y="30447"/>
                  </a:lnTo>
                  <a:lnTo>
                    <a:pt x="100893" y="31570"/>
                  </a:lnTo>
                  <a:lnTo>
                    <a:pt x="104183" y="32839"/>
                  </a:lnTo>
                  <a:lnTo>
                    <a:pt x="107421" y="34240"/>
                  </a:lnTo>
                  <a:lnTo>
                    <a:pt x="112218" y="36499"/>
                  </a:lnTo>
                  <a:lnTo>
                    <a:pt x="118521" y="39697"/>
                  </a:lnTo>
                  <a:lnTo>
                    <a:pt x="121666" y="41323"/>
                  </a:lnTo>
                  <a:lnTo>
                    <a:pt x="123146" y="42063"/>
                  </a:lnTo>
                  <a:lnTo>
                    <a:pt x="126133" y="43503"/>
                  </a:lnTo>
                  <a:lnTo>
                    <a:pt x="129145" y="44851"/>
                  </a:lnTo>
                  <a:lnTo>
                    <a:pt x="132198" y="46080"/>
                  </a:lnTo>
                  <a:lnTo>
                    <a:pt x="135290" y="47177"/>
                  </a:lnTo>
                  <a:lnTo>
                    <a:pt x="138448" y="48102"/>
                  </a:lnTo>
                  <a:lnTo>
                    <a:pt x="141646" y="48842"/>
                  </a:lnTo>
                  <a:lnTo>
                    <a:pt x="144924" y="49383"/>
                  </a:lnTo>
                  <a:lnTo>
                    <a:pt x="146589" y="49555"/>
                  </a:lnTo>
                  <a:lnTo>
                    <a:pt x="147712" y="49648"/>
                  </a:lnTo>
                  <a:lnTo>
                    <a:pt x="149958" y="49727"/>
                  </a:lnTo>
                  <a:lnTo>
                    <a:pt x="152191" y="49687"/>
                  </a:lnTo>
                  <a:lnTo>
                    <a:pt x="154412" y="49529"/>
                  </a:lnTo>
                  <a:lnTo>
                    <a:pt x="156605" y="49264"/>
                  </a:lnTo>
                  <a:lnTo>
                    <a:pt x="158799" y="48881"/>
                  </a:lnTo>
                  <a:lnTo>
                    <a:pt x="160953" y="48406"/>
                  </a:lnTo>
                  <a:lnTo>
                    <a:pt x="163093" y="47824"/>
                  </a:lnTo>
                  <a:lnTo>
                    <a:pt x="165208" y="47150"/>
                  </a:lnTo>
                  <a:lnTo>
                    <a:pt x="167296" y="46384"/>
                  </a:lnTo>
                  <a:lnTo>
                    <a:pt x="169344" y="45538"/>
                  </a:lnTo>
                  <a:lnTo>
                    <a:pt x="171379" y="44613"/>
                  </a:lnTo>
                  <a:lnTo>
                    <a:pt x="173374" y="43609"/>
                  </a:lnTo>
                  <a:lnTo>
                    <a:pt x="175330" y="42538"/>
                  </a:lnTo>
                  <a:lnTo>
                    <a:pt x="177246" y="41389"/>
                  </a:lnTo>
                  <a:lnTo>
                    <a:pt x="179136" y="40186"/>
                  </a:lnTo>
                  <a:lnTo>
                    <a:pt x="180061" y="39565"/>
                  </a:lnTo>
                  <a:lnTo>
                    <a:pt x="180827" y="39036"/>
                  </a:lnTo>
                  <a:lnTo>
                    <a:pt x="182307" y="37926"/>
                  </a:lnTo>
                  <a:lnTo>
                    <a:pt x="183761" y="36764"/>
                  </a:lnTo>
                  <a:lnTo>
                    <a:pt x="185175" y="35548"/>
                  </a:lnTo>
                  <a:lnTo>
                    <a:pt x="187223" y="33645"/>
                  </a:lnTo>
                  <a:lnTo>
                    <a:pt x="189813" y="30962"/>
                  </a:lnTo>
                  <a:lnTo>
                    <a:pt x="192284" y="28135"/>
                  </a:lnTo>
                  <a:lnTo>
                    <a:pt x="194636" y="25214"/>
                  </a:lnTo>
                  <a:lnTo>
                    <a:pt x="196883" y="22228"/>
                  </a:lnTo>
                  <a:lnTo>
                    <a:pt x="199050" y="19188"/>
                  </a:lnTo>
                  <a:lnTo>
                    <a:pt x="200094" y="17682"/>
                  </a:lnTo>
                  <a:lnTo>
                    <a:pt x="201415" y="15739"/>
                  </a:lnTo>
                  <a:lnTo>
                    <a:pt x="203966" y="11788"/>
                  </a:lnTo>
                  <a:lnTo>
                    <a:pt x="206424" y="7797"/>
                  </a:lnTo>
                  <a:lnTo>
                    <a:pt x="208816" y="3754"/>
                  </a:lnTo>
                  <a:lnTo>
                    <a:pt x="209992" y="1719"/>
                  </a:lnTo>
                  <a:lnTo>
                    <a:pt x="20999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23"/>
            <p:cNvSpPr/>
            <p:nvPr/>
          </p:nvSpPr>
          <p:spPr>
            <a:xfrm>
              <a:off x="2676230" y="3460190"/>
              <a:ext cx="6460839" cy="1683290"/>
            </a:xfrm>
            <a:custGeom>
              <a:avLst/>
              <a:gdLst/>
              <a:ahLst/>
              <a:cxnLst/>
              <a:rect l="l" t="t" r="r" b="b"/>
              <a:pathLst>
                <a:path w="202328" h="52714" extrusionOk="0">
                  <a:moveTo>
                    <a:pt x="202328" y="1"/>
                  </a:moveTo>
                  <a:lnTo>
                    <a:pt x="200993" y="2260"/>
                  </a:lnTo>
                  <a:lnTo>
                    <a:pt x="198258" y="6714"/>
                  </a:lnTo>
                  <a:lnTo>
                    <a:pt x="196844" y="8920"/>
                  </a:lnTo>
                  <a:lnTo>
                    <a:pt x="195786" y="10546"/>
                  </a:lnTo>
                  <a:lnTo>
                    <a:pt x="193619" y="13783"/>
                  </a:lnTo>
                  <a:lnTo>
                    <a:pt x="191373" y="16981"/>
                  </a:lnTo>
                  <a:lnTo>
                    <a:pt x="189034" y="20113"/>
                  </a:lnTo>
                  <a:lnTo>
                    <a:pt x="186589" y="23166"/>
                  </a:lnTo>
                  <a:lnTo>
                    <a:pt x="184039" y="26126"/>
                  </a:lnTo>
                  <a:lnTo>
                    <a:pt x="181356" y="28967"/>
                  </a:lnTo>
                  <a:lnTo>
                    <a:pt x="178542" y="31649"/>
                  </a:lnTo>
                  <a:lnTo>
                    <a:pt x="177062" y="32931"/>
                  </a:lnTo>
                  <a:lnTo>
                    <a:pt x="176255" y="33605"/>
                  </a:lnTo>
                  <a:lnTo>
                    <a:pt x="174604" y="34900"/>
                  </a:lnTo>
                  <a:lnTo>
                    <a:pt x="172873" y="36116"/>
                  </a:lnTo>
                  <a:lnTo>
                    <a:pt x="171115" y="37279"/>
                  </a:lnTo>
                  <a:lnTo>
                    <a:pt x="169305" y="38376"/>
                  </a:lnTo>
                  <a:lnTo>
                    <a:pt x="167455" y="39393"/>
                  </a:lnTo>
                  <a:lnTo>
                    <a:pt x="164627" y="40833"/>
                  </a:lnTo>
                  <a:lnTo>
                    <a:pt x="162724" y="41719"/>
                  </a:lnTo>
                  <a:lnTo>
                    <a:pt x="161667" y="42181"/>
                  </a:lnTo>
                  <a:lnTo>
                    <a:pt x="159513" y="43014"/>
                  </a:lnTo>
                  <a:lnTo>
                    <a:pt x="157332" y="43754"/>
                  </a:lnTo>
                  <a:lnTo>
                    <a:pt x="155112" y="44388"/>
                  </a:lnTo>
                  <a:lnTo>
                    <a:pt x="152866" y="44903"/>
                  </a:lnTo>
                  <a:lnTo>
                    <a:pt x="150606" y="45300"/>
                  </a:lnTo>
                  <a:lnTo>
                    <a:pt x="148320" y="45591"/>
                  </a:lnTo>
                  <a:lnTo>
                    <a:pt x="146021" y="45749"/>
                  </a:lnTo>
                  <a:lnTo>
                    <a:pt x="144858" y="45789"/>
                  </a:lnTo>
                  <a:lnTo>
                    <a:pt x="143959" y="45789"/>
                  </a:lnTo>
                  <a:lnTo>
                    <a:pt x="142175" y="45749"/>
                  </a:lnTo>
                  <a:lnTo>
                    <a:pt x="140391" y="45617"/>
                  </a:lnTo>
                  <a:lnTo>
                    <a:pt x="138634" y="45432"/>
                  </a:lnTo>
                  <a:lnTo>
                    <a:pt x="136876" y="45168"/>
                  </a:lnTo>
                  <a:lnTo>
                    <a:pt x="135145" y="44837"/>
                  </a:lnTo>
                  <a:lnTo>
                    <a:pt x="132568" y="44243"/>
                  </a:lnTo>
                  <a:lnTo>
                    <a:pt x="129185" y="43238"/>
                  </a:lnTo>
                  <a:lnTo>
                    <a:pt x="125842" y="42049"/>
                  </a:lnTo>
                  <a:lnTo>
                    <a:pt x="122565" y="40701"/>
                  </a:lnTo>
                  <a:lnTo>
                    <a:pt x="119327" y="39221"/>
                  </a:lnTo>
                  <a:lnTo>
                    <a:pt x="117729" y="38442"/>
                  </a:lnTo>
                  <a:lnTo>
                    <a:pt x="114650" y="36896"/>
                  </a:lnTo>
                  <a:lnTo>
                    <a:pt x="108518" y="33750"/>
                  </a:lnTo>
                  <a:lnTo>
                    <a:pt x="103893" y="31478"/>
                  </a:lnTo>
                  <a:lnTo>
                    <a:pt x="100774" y="30037"/>
                  </a:lnTo>
                  <a:lnTo>
                    <a:pt x="97603" y="28703"/>
                  </a:lnTo>
                  <a:lnTo>
                    <a:pt x="94379" y="27474"/>
                  </a:lnTo>
                  <a:lnTo>
                    <a:pt x="92740" y="26932"/>
                  </a:lnTo>
                  <a:lnTo>
                    <a:pt x="91696" y="26588"/>
                  </a:lnTo>
                  <a:lnTo>
                    <a:pt x="89595" y="25980"/>
                  </a:lnTo>
                  <a:lnTo>
                    <a:pt x="87481" y="25425"/>
                  </a:lnTo>
                  <a:lnTo>
                    <a:pt x="85340" y="24950"/>
                  </a:lnTo>
                  <a:lnTo>
                    <a:pt x="83199" y="24527"/>
                  </a:lnTo>
                  <a:lnTo>
                    <a:pt x="81032" y="24183"/>
                  </a:lnTo>
                  <a:lnTo>
                    <a:pt x="78878" y="23892"/>
                  </a:lnTo>
                  <a:lnTo>
                    <a:pt x="76698" y="23668"/>
                  </a:lnTo>
                  <a:lnTo>
                    <a:pt x="74517" y="23509"/>
                  </a:lnTo>
                  <a:lnTo>
                    <a:pt x="72337" y="23404"/>
                  </a:lnTo>
                  <a:lnTo>
                    <a:pt x="69060" y="23377"/>
                  </a:lnTo>
                  <a:lnTo>
                    <a:pt x="64686" y="23536"/>
                  </a:lnTo>
                  <a:lnTo>
                    <a:pt x="60325" y="23945"/>
                  </a:lnTo>
                  <a:lnTo>
                    <a:pt x="58158" y="24249"/>
                  </a:lnTo>
                  <a:lnTo>
                    <a:pt x="55938" y="24593"/>
                  </a:lnTo>
                  <a:lnTo>
                    <a:pt x="51537" y="25491"/>
                  </a:lnTo>
                  <a:lnTo>
                    <a:pt x="47203" y="26615"/>
                  </a:lnTo>
                  <a:lnTo>
                    <a:pt x="42908" y="27923"/>
                  </a:lnTo>
                  <a:lnTo>
                    <a:pt x="38679" y="29416"/>
                  </a:lnTo>
                  <a:lnTo>
                    <a:pt x="34504" y="31068"/>
                  </a:lnTo>
                  <a:lnTo>
                    <a:pt x="30381" y="32865"/>
                  </a:lnTo>
                  <a:lnTo>
                    <a:pt x="26324" y="34768"/>
                  </a:lnTo>
                  <a:lnTo>
                    <a:pt x="24315" y="35759"/>
                  </a:lnTo>
                  <a:lnTo>
                    <a:pt x="22664" y="36592"/>
                  </a:lnTo>
                  <a:lnTo>
                    <a:pt x="19413" y="38376"/>
                  </a:lnTo>
                  <a:lnTo>
                    <a:pt x="16215" y="40265"/>
                  </a:lnTo>
                  <a:lnTo>
                    <a:pt x="13083" y="42287"/>
                  </a:lnTo>
                  <a:lnTo>
                    <a:pt x="10030" y="44415"/>
                  </a:lnTo>
                  <a:lnTo>
                    <a:pt x="7057" y="46648"/>
                  </a:lnTo>
                  <a:lnTo>
                    <a:pt x="4163" y="49000"/>
                  </a:lnTo>
                  <a:lnTo>
                    <a:pt x="1362" y="51445"/>
                  </a:lnTo>
                  <a:lnTo>
                    <a:pt x="1" y="52713"/>
                  </a:lnTo>
                  <a:lnTo>
                    <a:pt x="1216" y="52713"/>
                  </a:lnTo>
                  <a:lnTo>
                    <a:pt x="2696" y="51379"/>
                  </a:lnTo>
                  <a:lnTo>
                    <a:pt x="5723" y="48802"/>
                  </a:lnTo>
                  <a:lnTo>
                    <a:pt x="8868" y="46357"/>
                  </a:lnTo>
                  <a:lnTo>
                    <a:pt x="12092" y="44031"/>
                  </a:lnTo>
                  <a:lnTo>
                    <a:pt x="15409" y="41824"/>
                  </a:lnTo>
                  <a:lnTo>
                    <a:pt x="18792" y="39750"/>
                  </a:lnTo>
                  <a:lnTo>
                    <a:pt x="22267" y="37794"/>
                  </a:lnTo>
                  <a:lnTo>
                    <a:pt x="25795" y="35944"/>
                  </a:lnTo>
                  <a:lnTo>
                    <a:pt x="27579" y="35072"/>
                  </a:lnTo>
                  <a:lnTo>
                    <a:pt x="29813" y="34028"/>
                  </a:lnTo>
                  <a:lnTo>
                    <a:pt x="34319" y="32033"/>
                  </a:lnTo>
                  <a:lnTo>
                    <a:pt x="38891" y="30222"/>
                  </a:lnTo>
                  <a:lnTo>
                    <a:pt x="43542" y="28610"/>
                  </a:lnTo>
                  <a:lnTo>
                    <a:pt x="48260" y="27196"/>
                  </a:lnTo>
                  <a:lnTo>
                    <a:pt x="51828" y="26311"/>
                  </a:lnTo>
                  <a:lnTo>
                    <a:pt x="54233" y="25795"/>
                  </a:lnTo>
                  <a:lnTo>
                    <a:pt x="56651" y="25346"/>
                  </a:lnTo>
                  <a:lnTo>
                    <a:pt x="59069" y="24963"/>
                  </a:lnTo>
                  <a:lnTo>
                    <a:pt x="61514" y="24646"/>
                  </a:lnTo>
                  <a:lnTo>
                    <a:pt x="63972" y="24408"/>
                  </a:lnTo>
                  <a:lnTo>
                    <a:pt x="65201" y="24329"/>
                  </a:lnTo>
                  <a:lnTo>
                    <a:pt x="66271" y="24262"/>
                  </a:lnTo>
                  <a:lnTo>
                    <a:pt x="68399" y="24183"/>
                  </a:lnTo>
                  <a:lnTo>
                    <a:pt x="71584" y="24183"/>
                  </a:lnTo>
                  <a:lnTo>
                    <a:pt x="75799" y="24408"/>
                  </a:lnTo>
                  <a:lnTo>
                    <a:pt x="80001" y="24884"/>
                  </a:lnTo>
                  <a:lnTo>
                    <a:pt x="84151" y="25584"/>
                  </a:lnTo>
                  <a:lnTo>
                    <a:pt x="88273" y="26522"/>
                  </a:lnTo>
                  <a:lnTo>
                    <a:pt x="92343" y="27685"/>
                  </a:lnTo>
                  <a:lnTo>
                    <a:pt x="96347" y="29073"/>
                  </a:lnTo>
                  <a:lnTo>
                    <a:pt x="98316" y="29852"/>
                  </a:lnTo>
                  <a:lnTo>
                    <a:pt x="99889" y="30513"/>
                  </a:lnTo>
                  <a:lnTo>
                    <a:pt x="102981" y="31900"/>
                  </a:lnTo>
                  <a:lnTo>
                    <a:pt x="107553" y="34147"/>
                  </a:lnTo>
                  <a:lnTo>
                    <a:pt x="113579" y="37266"/>
                  </a:lnTo>
                  <a:lnTo>
                    <a:pt x="118125" y="39565"/>
                  </a:lnTo>
                  <a:lnTo>
                    <a:pt x="121204" y="41018"/>
                  </a:lnTo>
                  <a:lnTo>
                    <a:pt x="122750" y="41706"/>
                  </a:lnTo>
                  <a:lnTo>
                    <a:pt x="124455" y="42432"/>
                  </a:lnTo>
                  <a:lnTo>
                    <a:pt x="127917" y="43714"/>
                  </a:lnTo>
                  <a:lnTo>
                    <a:pt x="131445" y="44785"/>
                  </a:lnTo>
                  <a:lnTo>
                    <a:pt x="134114" y="45432"/>
                  </a:lnTo>
                  <a:lnTo>
                    <a:pt x="135912" y="45789"/>
                  </a:lnTo>
                  <a:lnTo>
                    <a:pt x="137709" y="46093"/>
                  </a:lnTo>
                  <a:lnTo>
                    <a:pt x="139519" y="46317"/>
                  </a:lnTo>
                  <a:lnTo>
                    <a:pt x="141343" y="46476"/>
                  </a:lnTo>
                  <a:lnTo>
                    <a:pt x="143166" y="46555"/>
                  </a:lnTo>
                  <a:lnTo>
                    <a:pt x="145003" y="46568"/>
                  </a:lnTo>
                  <a:lnTo>
                    <a:pt x="146840" y="46516"/>
                  </a:lnTo>
                  <a:lnTo>
                    <a:pt x="148690" y="46370"/>
                  </a:lnTo>
                  <a:lnTo>
                    <a:pt x="150540" y="46159"/>
                  </a:lnTo>
                  <a:lnTo>
                    <a:pt x="151465" y="46013"/>
                  </a:lnTo>
                  <a:lnTo>
                    <a:pt x="152562" y="45828"/>
                  </a:lnTo>
                  <a:lnTo>
                    <a:pt x="154729" y="45353"/>
                  </a:lnTo>
                  <a:lnTo>
                    <a:pt x="156870" y="44771"/>
                  </a:lnTo>
                  <a:lnTo>
                    <a:pt x="158971" y="44084"/>
                  </a:lnTo>
                  <a:lnTo>
                    <a:pt x="161059" y="43305"/>
                  </a:lnTo>
                  <a:lnTo>
                    <a:pt x="163094" y="42446"/>
                  </a:lnTo>
                  <a:lnTo>
                    <a:pt x="165116" y="41507"/>
                  </a:lnTo>
                  <a:lnTo>
                    <a:pt x="167098" y="40503"/>
                  </a:lnTo>
                  <a:lnTo>
                    <a:pt x="168062" y="39974"/>
                  </a:lnTo>
                  <a:lnTo>
                    <a:pt x="169754" y="39023"/>
                  </a:lnTo>
                  <a:lnTo>
                    <a:pt x="172991" y="36988"/>
                  </a:lnTo>
                  <a:lnTo>
                    <a:pt x="175330" y="35323"/>
                  </a:lnTo>
                  <a:lnTo>
                    <a:pt x="176837" y="34147"/>
                  </a:lnTo>
                  <a:lnTo>
                    <a:pt x="178317" y="32918"/>
                  </a:lnTo>
                  <a:lnTo>
                    <a:pt x="179744" y="31649"/>
                  </a:lnTo>
                  <a:lnTo>
                    <a:pt x="180458" y="30975"/>
                  </a:lnTo>
                  <a:lnTo>
                    <a:pt x="181753" y="29707"/>
                  </a:lnTo>
                  <a:lnTo>
                    <a:pt x="184277" y="27077"/>
                  </a:lnTo>
                  <a:lnTo>
                    <a:pt x="186682" y="24329"/>
                  </a:lnTo>
                  <a:lnTo>
                    <a:pt x="188994" y="21501"/>
                  </a:lnTo>
                  <a:lnTo>
                    <a:pt x="191201" y="18593"/>
                  </a:lnTo>
                  <a:lnTo>
                    <a:pt x="193342" y="15620"/>
                  </a:lnTo>
                  <a:lnTo>
                    <a:pt x="196434" y="11088"/>
                  </a:lnTo>
                  <a:lnTo>
                    <a:pt x="198403" y="8035"/>
                  </a:lnTo>
                  <a:lnTo>
                    <a:pt x="200398" y="4864"/>
                  </a:lnTo>
                  <a:lnTo>
                    <a:pt x="202328" y="1639"/>
                  </a:lnTo>
                  <a:lnTo>
                    <a:pt x="20232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23"/>
            <p:cNvSpPr/>
            <p:nvPr/>
          </p:nvSpPr>
          <p:spPr>
            <a:xfrm>
              <a:off x="2904933" y="3727309"/>
              <a:ext cx="6232138" cy="1416174"/>
            </a:xfrm>
            <a:custGeom>
              <a:avLst/>
              <a:gdLst/>
              <a:ahLst/>
              <a:cxnLst/>
              <a:rect l="l" t="t" r="r" b="b"/>
              <a:pathLst>
                <a:path w="195166" h="44349" extrusionOk="0">
                  <a:moveTo>
                    <a:pt x="195166" y="0"/>
                  </a:moveTo>
                  <a:lnTo>
                    <a:pt x="193170" y="3106"/>
                  </a:lnTo>
                  <a:lnTo>
                    <a:pt x="191109" y="6172"/>
                  </a:lnTo>
                  <a:lnTo>
                    <a:pt x="189999" y="7797"/>
                  </a:lnTo>
                  <a:lnTo>
                    <a:pt x="187713" y="11021"/>
                  </a:lnTo>
                  <a:lnTo>
                    <a:pt x="185361" y="14219"/>
                  </a:lnTo>
                  <a:lnTo>
                    <a:pt x="182929" y="17351"/>
                  </a:lnTo>
                  <a:lnTo>
                    <a:pt x="180392" y="20404"/>
                  </a:lnTo>
                  <a:lnTo>
                    <a:pt x="177749" y="23364"/>
                  </a:lnTo>
                  <a:lnTo>
                    <a:pt x="174987" y="26192"/>
                  </a:lnTo>
                  <a:lnTo>
                    <a:pt x="172093" y="28901"/>
                  </a:lnTo>
                  <a:lnTo>
                    <a:pt x="170600" y="30182"/>
                  </a:lnTo>
                  <a:lnTo>
                    <a:pt x="169781" y="30856"/>
                  </a:lnTo>
                  <a:lnTo>
                    <a:pt x="168116" y="32138"/>
                  </a:lnTo>
                  <a:lnTo>
                    <a:pt x="166385" y="33354"/>
                  </a:lnTo>
                  <a:lnTo>
                    <a:pt x="164614" y="34517"/>
                  </a:lnTo>
                  <a:lnTo>
                    <a:pt x="162803" y="35613"/>
                  </a:lnTo>
                  <a:lnTo>
                    <a:pt x="160953" y="36644"/>
                  </a:lnTo>
                  <a:lnTo>
                    <a:pt x="158139" y="38085"/>
                  </a:lnTo>
                  <a:lnTo>
                    <a:pt x="156223" y="38970"/>
                  </a:lnTo>
                  <a:lnTo>
                    <a:pt x="155165" y="39432"/>
                  </a:lnTo>
                  <a:lnTo>
                    <a:pt x="153011" y="40265"/>
                  </a:lnTo>
                  <a:lnTo>
                    <a:pt x="150831" y="41005"/>
                  </a:lnTo>
                  <a:lnTo>
                    <a:pt x="148611" y="41639"/>
                  </a:lnTo>
                  <a:lnTo>
                    <a:pt x="146365" y="42155"/>
                  </a:lnTo>
                  <a:lnTo>
                    <a:pt x="144105" y="42551"/>
                  </a:lnTo>
                  <a:lnTo>
                    <a:pt x="141819" y="42842"/>
                  </a:lnTo>
                  <a:lnTo>
                    <a:pt x="139519" y="43000"/>
                  </a:lnTo>
                  <a:lnTo>
                    <a:pt x="138357" y="43040"/>
                  </a:lnTo>
                  <a:lnTo>
                    <a:pt x="137458" y="43040"/>
                  </a:lnTo>
                  <a:lnTo>
                    <a:pt x="135674" y="43000"/>
                  </a:lnTo>
                  <a:lnTo>
                    <a:pt x="133890" y="42868"/>
                  </a:lnTo>
                  <a:lnTo>
                    <a:pt x="132133" y="42683"/>
                  </a:lnTo>
                  <a:lnTo>
                    <a:pt x="130375" y="42419"/>
                  </a:lnTo>
                  <a:lnTo>
                    <a:pt x="128644" y="42089"/>
                  </a:lnTo>
                  <a:lnTo>
                    <a:pt x="126067" y="41494"/>
                  </a:lnTo>
                  <a:lnTo>
                    <a:pt x="122684" y="40490"/>
                  </a:lnTo>
                  <a:lnTo>
                    <a:pt x="119341" y="39300"/>
                  </a:lnTo>
                  <a:lnTo>
                    <a:pt x="116064" y="37952"/>
                  </a:lnTo>
                  <a:lnTo>
                    <a:pt x="112826" y="36472"/>
                  </a:lnTo>
                  <a:lnTo>
                    <a:pt x="111227" y="35693"/>
                  </a:lnTo>
                  <a:lnTo>
                    <a:pt x="108148" y="34147"/>
                  </a:lnTo>
                  <a:lnTo>
                    <a:pt x="102017" y="31002"/>
                  </a:lnTo>
                  <a:lnTo>
                    <a:pt x="97392" y="28729"/>
                  </a:lnTo>
                  <a:lnTo>
                    <a:pt x="94273" y="27288"/>
                  </a:lnTo>
                  <a:lnTo>
                    <a:pt x="91102" y="25954"/>
                  </a:lnTo>
                  <a:lnTo>
                    <a:pt x="87877" y="24725"/>
                  </a:lnTo>
                  <a:lnTo>
                    <a:pt x="86239" y="24183"/>
                  </a:lnTo>
                  <a:lnTo>
                    <a:pt x="85195" y="23839"/>
                  </a:lnTo>
                  <a:lnTo>
                    <a:pt x="83094" y="23231"/>
                  </a:lnTo>
                  <a:lnTo>
                    <a:pt x="80979" y="22676"/>
                  </a:lnTo>
                  <a:lnTo>
                    <a:pt x="78839" y="22201"/>
                  </a:lnTo>
                  <a:lnTo>
                    <a:pt x="76698" y="21778"/>
                  </a:lnTo>
                  <a:lnTo>
                    <a:pt x="74531" y="21434"/>
                  </a:lnTo>
                  <a:lnTo>
                    <a:pt x="72377" y="21144"/>
                  </a:lnTo>
                  <a:lnTo>
                    <a:pt x="70196" y="20919"/>
                  </a:lnTo>
                  <a:lnTo>
                    <a:pt x="68016" y="20760"/>
                  </a:lnTo>
                  <a:lnTo>
                    <a:pt x="65835" y="20655"/>
                  </a:lnTo>
                  <a:lnTo>
                    <a:pt x="62558" y="20615"/>
                  </a:lnTo>
                  <a:lnTo>
                    <a:pt x="58184" y="20787"/>
                  </a:lnTo>
                  <a:lnTo>
                    <a:pt x="53824" y="21196"/>
                  </a:lnTo>
                  <a:lnTo>
                    <a:pt x="51656" y="21500"/>
                  </a:lnTo>
                  <a:lnTo>
                    <a:pt x="49436" y="21844"/>
                  </a:lnTo>
                  <a:lnTo>
                    <a:pt x="45036" y="22743"/>
                  </a:lnTo>
                  <a:lnTo>
                    <a:pt x="40702" y="23866"/>
                  </a:lnTo>
                  <a:lnTo>
                    <a:pt x="36407" y="25174"/>
                  </a:lnTo>
                  <a:lnTo>
                    <a:pt x="32178" y="26667"/>
                  </a:lnTo>
                  <a:lnTo>
                    <a:pt x="28002" y="28319"/>
                  </a:lnTo>
                  <a:lnTo>
                    <a:pt x="23880" y="30116"/>
                  </a:lnTo>
                  <a:lnTo>
                    <a:pt x="19823" y="32019"/>
                  </a:lnTo>
                  <a:lnTo>
                    <a:pt x="17814" y="33010"/>
                  </a:lnTo>
                  <a:lnTo>
                    <a:pt x="16638" y="33605"/>
                  </a:lnTo>
                  <a:lnTo>
                    <a:pt x="14312" y="34847"/>
                  </a:lnTo>
                  <a:lnTo>
                    <a:pt x="12026" y="36142"/>
                  </a:lnTo>
                  <a:lnTo>
                    <a:pt x="9753" y="37503"/>
                  </a:lnTo>
                  <a:lnTo>
                    <a:pt x="7520" y="38930"/>
                  </a:lnTo>
                  <a:lnTo>
                    <a:pt x="5326" y="40410"/>
                  </a:lnTo>
                  <a:lnTo>
                    <a:pt x="3159" y="41943"/>
                  </a:lnTo>
                  <a:lnTo>
                    <a:pt x="1045" y="43529"/>
                  </a:lnTo>
                  <a:lnTo>
                    <a:pt x="1" y="44348"/>
                  </a:lnTo>
                  <a:lnTo>
                    <a:pt x="1402" y="44348"/>
                  </a:lnTo>
                  <a:lnTo>
                    <a:pt x="2551" y="43476"/>
                  </a:lnTo>
                  <a:lnTo>
                    <a:pt x="4890" y="41785"/>
                  </a:lnTo>
                  <a:lnTo>
                    <a:pt x="7269" y="40159"/>
                  </a:lnTo>
                  <a:lnTo>
                    <a:pt x="9700" y="38587"/>
                  </a:lnTo>
                  <a:lnTo>
                    <a:pt x="12158" y="37080"/>
                  </a:lnTo>
                  <a:lnTo>
                    <a:pt x="14669" y="35653"/>
                  </a:lnTo>
                  <a:lnTo>
                    <a:pt x="17206" y="34279"/>
                  </a:lnTo>
                  <a:lnTo>
                    <a:pt x="19783" y="32957"/>
                  </a:lnTo>
                  <a:lnTo>
                    <a:pt x="21078" y="32323"/>
                  </a:lnTo>
                  <a:lnTo>
                    <a:pt x="23311" y="31279"/>
                  </a:lnTo>
                  <a:lnTo>
                    <a:pt x="27817" y="29284"/>
                  </a:lnTo>
                  <a:lnTo>
                    <a:pt x="32390" y="27473"/>
                  </a:lnTo>
                  <a:lnTo>
                    <a:pt x="37041" y="25861"/>
                  </a:lnTo>
                  <a:lnTo>
                    <a:pt x="41759" y="24447"/>
                  </a:lnTo>
                  <a:lnTo>
                    <a:pt x="45327" y="23562"/>
                  </a:lnTo>
                  <a:lnTo>
                    <a:pt x="47732" y="23046"/>
                  </a:lnTo>
                  <a:lnTo>
                    <a:pt x="50150" y="22597"/>
                  </a:lnTo>
                  <a:lnTo>
                    <a:pt x="52568" y="22214"/>
                  </a:lnTo>
                  <a:lnTo>
                    <a:pt x="55013" y="21897"/>
                  </a:lnTo>
                  <a:lnTo>
                    <a:pt x="57471" y="21659"/>
                  </a:lnTo>
                  <a:lnTo>
                    <a:pt x="58700" y="21580"/>
                  </a:lnTo>
                  <a:lnTo>
                    <a:pt x="59770" y="21514"/>
                  </a:lnTo>
                  <a:lnTo>
                    <a:pt x="61898" y="21434"/>
                  </a:lnTo>
                  <a:lnTo>
                    <a:pt x="65082" y="21434"/>
                  </a:lnTo>
                  <a:lnTo>
                    <a:pt x="69298" y="21659"/>
                  </a:lnTo>
                  <a:lnTo>
                    <a:pt x="73500" y="22135"/>
                  </a:lnTo>
                  <a:lnTo>
                    <a:pt x="77649" y="22835"/>
                  </a:lnTo>
                  <a:lnTo>
                    <a:pt x="81772" y="23773"/>
                  </a:lnTo>
                  <a:lnTo>
                    <a:pt x="85842" y="24936"/>
                  </a:lnTo>
                  <a:lnTo>
                    <a:pt x="89846" y="26324"/>
                  </a:lnTo>
                  <a:lnTo>
                    <a:pt x="91815" y="27103"/>
                  </a:lnTo>
                  <a:lnTo>
                    <a:pt x="93388" y="27764"/>
                  </a:lnTo>
                  <a:lnTo>
                    <a:pt x="96480" y="29152"/>
                  </a:lnTo>
                  <a:lnTo>
                    <a:pt x="101052" y="31398"/>
                  </a:lnTo>
                  <a:lnTo>
                    <a:pt x="107078" y="34517"/>
                  </a:lnTo>
                  <a:lnTo>
                    <a:pt x="111624" y="36816"/>
                  </a:lnTo>
                  <a:lnTo>
                    <a:pt x="114703" y="38270"/>
                  </a:lnTo>
                  <a:lnTo>
                    <a:pt x="116249" y="38957"/>
                  </a:lnTo>
                  <a:lnTo>
                    <a:pt x="117953" y="39684"/>
                  </a:lnTo>
                  <a:lnTo>
                    <a:pt x="121416" y="40965"/>
                  </a:lnTo>
                  <a:lnTo>
                    <a:pt x="124944" y="42036"/>
                  </a:lnTo>
                  <a:lnTo>
                    <a:pt x="127613" y="42683"/>
                  </a:lnTo>
                  <a:lnTo>
                    <a:pt x="129410" y="43040"/>
                  </a:lnTo>
                  <a:lnTo>
                    <a:pt x="131208" y="43331"/>
                  </a:lnTo>
                  <a:lnTo>
                    <a:pt x="133018" y="43569"/>
                  </a:lnTo>
                  <a:lnTo>
                    <a:pt x="134842" y="43727"/>
                  </a:lnTo>
                  <a:lnTo>
                    <a:pt x="136665" y="43806"/>
                  </a:lnTo>
                  <a:lnTo>
                    <a:pt x="138502" y="43820"/>
                  </a:lnTo>
                  <a:lnTo>
                    <a:pt x="140339" y="43767"/>
                  </a:lnTo>
                  <a:lnTo>
                    <a:pt x="142189" y="43621"/>
                  </a:lnTo>
                  <a:lnTo>
                    <a:pt x="144039" y="43410"/>
                  </a:lnTo>
                  <a:lnTo>
                    <a:pt x="144964" y="43265"/>
                  </a:lnTo>
                  <a:lnTo>
                    <a:pt x="145968" y="43093"/>
                  </a:lnTo>
                  <a:lnTo>
                    <a:pt x="147990" y="42670"/>
                  </a:lnTo>
                  <a:lnTo>
                    <a:pt x="149985" y="42155"/>
                  </a:lnTo>
                  <a:lnTo>
                    <a:pt x="151967" y="41547"/>
                  </a:lnTo>
                  <a:lnTo>
                    <a:pt x="153923" y="40873"/>
                  </a:lnTo>
                  <a:lnTo>
                    <a:pt x="155866" y="40106"/>
                  </a:lnTo>
                  <a:lnTo>
                    <a:pt x="157769" y="39261"/>
                  </a:lnTo>
                  <a:lnTo>
                    <a:pt x="159645" y="38362"/>
                  </a:lnTo>
                  <a:lnTo>
                    <a:pt x="161495" y="37371"/>
                  </a:lnTo>
                  <a:lnTo>
                    <a:pt x="163306" y="36327"/>
                  </a:lnTo>
                  <a:lnTo>
                    <a:pt x="165076" y="35230"/>
                  </a:lnTo>
                  <a:lnTo>
                    <a:pt x="166821" y="34067"/>
                  </a:lnTo>
                  <a:lnTo>
                    <a:pt x="168499" y="32852"/>
                  </a:lnTo>
                  <a:lnTo>
                    <a:pt x="170151" y="31583"/>
                  </a:lnTo>
                  <a:lnTo>
                    <a:pt x="171750" y="30275"/>
                  </a:lnTo>
                  <a:lnTo>
                    <a:pt x="173282" y="28927"/>
                  </a:lnTo>
                  <a:lnTo>
                    <a:pt x="174036" y="28227"/>
                  </a:lnTo>
                  <a:lnTo>
                    <a:pt x="175370" y="26958"/>
                  </a:lnTo>
                  <a:lnTo>
                    <a:pt x="177960" y="24315"/>
                  </a:lnTo>
                  <a:lnTo>
                    <a:pt x="180458" y="21566"/>
                  </a:lnTo>
                  <a:lnTo>
                    <a:pt x="182850" y="18739"/>
                  </a:lnTo>
                  <a:lnTo>
                    <a:pt x="185162" y="15831"/>
                  </a:lnTo>
                  <a:lnTo>
                    <a:pt x="187396" y="12858"/>
                  </a:lnTo>
                  <a:lnTo>
                    <a:pt x="190633" y="8339"/>
                  </a:lnTo>
                  <a:lnTo>
                    <a:pt x="192708" y="5286"/>
                  </a:lnTo>
                  <a:lnTo>
                    <a:pt x="193950" y="3423"/>
                  </a:lnTo>
                  <a:lnTo>
                    <a:pt x="195166" y="1547"/>
                  </a:lnTo>
                  <a:lnTo>
                    <a:pt x="1951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23"/>
            <p:cNvSpPr/>
            <p:nvPr/>
          </p:nvSpPr>
          <p:spPr>
            <a:xfrm>
              <a:off x="3208775" y="4557758"/>
              <a:ext cx="3357639" cy="585738"/>
            </a:xfrm>
            <a:custGeom>
              <a:avLst/>
              <a:gdLst/>
              <a:ahLst/>
              <a:cxnLst/>
              <a:rect l="l" t="t" r="r" b="b"/>
              <a:pathLst>
                <a:path w="105148" h="18343" extrusionOk="0">
                  <a:moveTo>
                    <a:pt x="53109" y="1"/>
                  </a:moveTo>
                  <a:lnTo>
                    <a:pt x="51325" y="14"/>
                  </a:lnTo>
                  <a:lnTo>
                    <a:pt x="47784" y="199"/>
                  </a:lnTo>
                  <a:lnTo>
                    <a:pt x="44269" y="542"/>
                  </a:lnTo>
                  <a:lnTo>
                    <a:pt x="40780" y="1058"/>
                  </a:lnTo>
                  <a:lnTo>
                    <a:pt x="37305" y="1705"/>
                  </a:lnTo>
                  <a:lnTo>
                    <a:pt x="33882" y="2511"/>
                  </a:lnTo>
                  <a:lnTo>
                    <a:pt x="30473" y="3436"/>
                  </a:lnTo>
                  <a:lnTo>
                    <a:pt x="27116" y="4507"/>
                  </a:lnTo>
                  <a:lnTo>
                    <a:pt x="23786" y="5683"/>
                  </a:lnTo>
                  <a:lnTo>
                    <a:pt x="20496" y="6978"/>
                  </a:lnTo>
                  <a:lnTo>
                    <a:pt x="17245" y="8379"/>
                  </a:lnTo>
                  <a:lnTo>
                    <a:pt x="14034" y="9885"/>
                  </a:lnTo>
                  <a:lnTo>
                    <a:pt x="10876" y="11484"/>
                  </a:lnTo>
                  <a:lnTo>
                    <a:pt x="7757" y="13162"/>
                  </a:lnTo>
                  <a:lnTo>
                    <a:pt x="4691" y="14933"/>
                  </a:lnTo>
                  <a:lnTo>
                    <a:pt x="1679" y="16756"/>
                  </a:lnTo>
                  <a:lnTo>
                    <a:pt x="199" y="17708"/>
                  </a:lnTo>
                  <a:lnTo>
                    <a:pt x="106" y="17774"/>
                  </a:lnTo>
                  <a:lnTo>
                    <a:pt x="14" y="17933"/>
                  </a:lnTo>
                  <a:lnTo>
                    <a:pt x="0" y="18104"/>
                  </a:lnTo>
                  <a:lnTo>
                    <a:pt x="66" y="18276"/>
                  </a:lnTo>
                  <a:lnTo>
                    <a:pt x="106" y="18342"/>
                  </a:lnTo>
                  <a:lnTo>
                    <a:pt x="727" y="18342"/>
                  </a:lnTo>
                  <a:lnTo>
                    <a:pt x="2815" y="17021"/>
                  </a:lnTo>
                  <a:lnTo>
                    <a:pt x="7044" y="14510"/>
                  </a:lnTo>
                  <a:lnTo>
                    <a:pt x="11378" y="12145"/>
                  </a:lnTo>
                  <a:lnTo>
                    <a:pt x="15778" y="9951"/>
                  </a:lnTo>
                  <a:lnTo>
                    <a:pt x="20285" y="7956"/>
                  </a:lnTo>
                  <a:lnTo>
                    <a:pt x="24857" y="6158"/>
                  </a:lnTo>
                  <a:lnTo>
                    <a:pt x="28359" y="4969"/>
                  </a:lnTo>
                  <a:lnTo>
                    <a:pt x="30711" y="4242"/>
                  </a:lnTo>
                  <a:lnTo>
                    <a:pt x="33076" y="3568"/>
                  </a:lnTo>
                  <a:lnTo>
                    <a:pt x="35468" y="2974"/>
                  </a:lnTo>
                  <a:lnTo>
                    <a:pt x="36684" y="2696"/>
                  </a:lnTo>
                  <a:lnTo>
                    <a:pt x="37900" y="2432"/>
                  </a:lnTo>
                  <a:lnTo>
                    <a:pt x="40371" y="1956"/>
                  </a:lnTo>
                  <a:lnTo>
                    <a:pt x="42855" y="1573"/>
                  </a:lnTo>
                  <a:lnTo>
                    <a:pt x="45352" y="1256"/>
                  </a:lnTo>
                  <a:lnTo>
                    <a:pt x="47850" y="1031"/>
                  </a:lnTo>
                  <a:lnTo>
                    <a:pt x="50361" y="873"/>
                  </a:lnTo>
                  <a:lnTo>
                    <a:pt x="52885" y="820"/>
                  </a:lnTo>
                  <a:lnTo>
                    <a:pt x="55395" y="833"/>
                  </a:lnTo>
                  <a:lnTo>
                    <a:pt x="57906" y="952"/>
                  </a:lnTo>
                  <a:lnTo>
                    <a:pt x="60404" y="1150"/>
                  </a:lnTo>
                  <a:lnTo>
                    <a:pt x="62901" y="1441"/>
                  </a:lnTo>
                  <a:lnTo>
                    <a:pt x="65386" y="1811"/>
                  </a:lnTo>
                  <a:lnTo>
                    <a:pt x="67844" y="2287"/>
                  </a:lnTo>
                  <a:lnTo>
                    <a:pt x="70288" y="2855"/>
                  </a:lnTo>
                  <a:lnTo>
                    <a:pt x="72720" y="3529"/>
                  </a:lnTo>
                  <a:lnTo>
                    <a:pt x="75111" y="4295"/>
                  </a:lnTo>
                  <a:lnTo>
                    <a:pt x="76301" y="4718"/>
                  </a:lnTo>
                  <a:lnTo>
                    <a:pt x="78045" y="5379"/>
                  </a:lnTo>
                  <a:lnTo>
                    <a:pt x="81468" y="6859"/>
                  </a:lnTo>
                  <a:lnTo>
                    <a:pt x="84851" y="8511"/>
                  </a:lnTo>
                  <a:lnTo>
                    <a:pt x="88181" y="10281"/>
                  </a:lnTo>
                  <a:lnTo>
                    <a:pt x="93149" y="13043"/>
                  </a:lnTo>
                  <a:lnTo>
                    <a:pt x="98118" y="15792"/>
                  </a:lnTo>
                  <a:lnTo>
                    <a:pt x="101461" y="17523"/>
                  </a:lnTo>
                  <a:lnTo>
                    <a:pt x="103153" y="18342"/>
                  </a:lnTo>
                  <a:lnTo>
                    <a:pt x="105148" y="18342"/>
                  </a:lnTo>
                  <a:lnTo>
                    <a:pt x="103060" y="17391"/>
                  </a:lnTo>
                  <a:lnTo>
                    <a:pt x="98937" y="15290"/>
                  </a:lnTo>
                  <a:lnTo>
                    <a:pt x="92872" y="11946"/>
                  </a:lnTo>
                  <a:lnTo>
                    <a:pt x="88881" y="9740"/>
                  </a:lnTo>
                  <a:lnTo>
                    <a:pt x="86886" y="8669"/>
                  </a:lnTo>
                  <a:lnTo>
                    <a:pt x="82868" y="6634"/>
                  </a:lnTo>
                  <a:lnTo>
                    <a:pt x="79789" y="5247"/>
                  </a:lnTo>
                  <a:lnTo>
                    <a:pt x="77715" y="4388"/>
                  </a:lnTo>
                  <a:lnTo>
                    <a:pt x="75600" y="3608"/>
                  </a:lnTo>
                  <a:lnTo>
                    <a:pt x="73460" y="2881"/>
                  </a:lnTo>
                  <a:lnTo>
                    <a:pt x="72389" y="2564"/>
                  </a:lnTo>
                  <a:lnTo>
                    <a:pt x="71213" y="2234"/>
                  </a:lnTo>
                  <a:lnTo>
                    <a:pt x="68848" y="1639"/>
                  </a:lnTo>
                  <a:lnTo>
                    <a:pt x="66456" y="1150"/>
                  </a:lnTo>
                  <a:lnTo>
                    <a:pt x="64051" y="754"/>
                  </a:lnTo>
                  <a:lnTo>
                    <a:pt x="61633" y="437"/>
                  </a:lnTo>
                  <a:lnTo>
                    <a:pt x="59201" y="212"/>
                  </a:lnTo>
                  <a:lnTo>
                    <a:pt x="56770" y="67"/>
                  </a:lnTo>
                  <a:lnTo>
                    <a:pt x="543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23"/>
            <p:cNvSpPr/>
            <p:nvPr/>
          </p:nvSpPr>
          <p:spPr>
            <a:xfrm>
              <a:off x="3454371" y="4705032"/>
              <a:ext cx="2811210" cy="438465"/>
            </a:xfrm>
            <a:custGeom>
              <a:avLst/>
              <a:gdLst/>
              <a:ahLst/>
              <a:cxnLst/>
              <a:rect l="l" t="t" r="r" b="b"/>
              <a:pathLst>
                <a:path w="88036" h="13731" extrusionOk="0">
                  <a:moveTo>
                    <a:pt x="46026" y="0"/>
                  </a:moveTo>
                  <a:lnTo>
                    <a:pt x="44811" y="14"/>
                  </a:lnTo>
                  <a:lnTo>
                    <a:pt x="43317" y="53"/>
                  </a:lnTo>
                  <a:lnTo>
                    <a:pt x="40344" y="225"/>
                  </a:lnTo>
                  <a:lnTo>
                    <a:pt x="37397" y="516"/>
                  </a:lnTo>
                  <a:lnTo>
                    <a:pt x="34477" y="912"/>
                  </a:lnTo>
                  <a:lnTo>
                    <a:pt x="31570" y="1428"/>
                  </a:lnTo>
                  <a:lnTo>
                    <a:pt x="28676" y="2035"/>
                  </a:lnTo>
                  <a:lnTo>
                    <a:pt x="25808" y="2762"/>
                  </a:lnTo>
                  <a:lnTo>
                    <a:pt x="22980" y="3568"/>
                  </a:lnTo>
                  <a:lnTo>
                    <a:pt x="20165" y="4467"/>
                  </a:lnTo>
                  <a:lnTo>
                    <a:pt x="17377" y="5458"/>
                  </a:lnTo>
                  <a:lnTo>
                    <a:pt x="14615" y="6542"/>
                  </a:lnTo>
                  <a:lnTo>
                    <a:pt x="11880" y="7691"/>
                  </a:lnTo>
                  <a:lnTo>
                    <a:pt x="9184" y="8920"/>
                  </a:lnTo>
                  <a:lnTo>
                    <a:pt x="6515" y="10215"/>
                  </a:lnTo>
                  <a:lnTo>
                    <a:pt x="3885" y="11576"/>
                  </a:lnTo>
                  <a:lnTo>
                    <a:pt x="1282" y="13003"/>
                  </a:lnTo>
                  <a:lnTo>
                    <a:pt x="0" y="13730"/>
                  </a:lnTo>
                  <a:lnTo>
                    <a:pt x="1665" y="13730"/>
                  </a:lnTo>
                  <a:lnTo>
                    <a:pt x="3330" y="12805"/>
                  </a:lnTo>
                  <a:lnTo>
                    <a:pt x="6700" y="11048"/>
                  </a:lnTo>
                  <a:lnTo>
                    <a:pt x="10122" y="9396"/>
                  </a:lnTo>
                  <a:lnTo>
                    <a:pt x="13598" y="7850"/>
                  </a:lnTo>
                  <a:lnTo>
                    <a:pt x="17126" y="6449"/>
                  </a:lnTo>
                  <a:lnTo>
                    <a:pt x="20694" y="5167"/>
                  </a:lnTo>
                  <a:lnTo>
                    <a:pt x="24328" y="4031"/>
                  </a:lnTo>
                  <a:lnTo>
                    <a:pt x="28002" y="3053"/>
                  </a:lnTo>
                  <a:lnTo>
                    <a:pt x="29865" y="2630"/>
                  </a:lnTo>
                  <a:lnTo>
                    <a:pt x="31094" y="2366"/>
                  </a:lnTo>
                  <a:lnTo>
                    <a:pt x="33578" y="1890"/>
                  </a:lnTo>
                  <a:lnTo>
                    <a:pt x="36076" y="1507"/>
                  </a:lnTo>
                  <a:lnTo>
                    <a:pt x="38586" y="1216"/>
                  </a:lnTo>
                  <a:lnTo>
                    <a:pt x="41110" y="991"/>
                  </a:lnTo>
                  <a:lnTo>
                    <a:pt x="43634" y="873"/>
                  </a:lnTo>
                  <a:lnTo>
                    <a:pt x="46158" y="820"/>
                  </a:lnTo>
                  <a:lnTo>
                    <a:pt x="48682" y="873"/>
                  </a:lnTo>
                  <a:lnTo>
                    <a:pt x="51206" y="1018"/>
                  </a:lnTo>
                  <a:lnTo>
                    <a:pt x="53717" y="1243"/>
                  </a:lnTo>
                  <a:lnTo>
                    <a:pt x="56215" y="1573"/>
                  </a:lnTo>
                  <a:lnTo>
                    <a:pt x="58712" y="1996"/>
                  </a:lnTo>
                  <a:lnTo>
                    <a:pt x="61170" y="2511"/>
                  </a:lnTo>
                  <a:lnTo>
                    <a:pt x="63628" y="3132"/>
                  </a:lnTo>
                  <a:lnTo>
                    <a:pt x="66046" y="3859"/>
                  </a:lnTo>
                  <a:lnTo>
                    <a:pt x="68438" y="4678"/>
                  </a:lnTo>
                  <a:lnTo>
                    <a:pt x="69627" y="5141"/>
                  </a:lnTo>
                  <a:lnTo>
                    <a:pt x="70698" y="5564"/>
                  </a:lnTo>
                  <a:lnTo>
                    <a:pt x="72838" y="6502"/>
                  </a:lnTo>
                  <a:lnTo>
                    <a:pt x="76010" y="8022"/>
                  </a:lnTo>
                  <a:lnTo>
                    <a:pt x="82234" y="11391"/>
                  </a:lnTo>
                  <a:lnTo>
                    <a:pt x="86357" y="13730"/>
                  </a:lnTo>
                  <a:lnTo>
                    <a:pt x="88035" y="13730"/>
                  </a:lnTo>
                  <a:lnTo>
                    <a:pt x="84375" y="11656"/>
                  </a:lnTo>
                  <a:lnTo>
                    <a:pt x="80741" y="9621"/>
                  </a:lnTo>
                  <a:lnTo>
                    <a:pt x="78759" y="8537"/>
                  </a:lnTo>
                  <a:lnTo>
                    <a:pt x="74728" y="6502"/>
                  </a:lnTo>
                  <a:lnTo>
                    <a:pt x="71649" y="5114"/>
                  </a:lnTo>
                  <a:lnTo>
                    <a:pt x="69574" y="4255"/>
                  </a:lnTo>
                  <a:lnTo>
                    <a:pt x="67460" y="3463"/>
                  </a:lnTo>
                  <a:lnTo>
                    <a:pt x="65306" y="2762"/>
                  </a:lnTo>
                  <a:lnTo>
                    <a:pt x="64223" y="2432"/>
                  </a:lnTo>
                  <a:lnTo>
                    <a:pt x="63046" y="2101"/>
                  </a:lnTo>
                  <a:lnTo>
                    <a:pt x="60655" y="1533"/>
                  </a:lnTo>
                  <a:lnTo>
                    <a:pt x="58250" y="1044"/>
                  </a:lnTo>
                  <a:lnTo>
                    <a:pt x="55818" y="661"/>
                  </a:lnTo>
                  <a:lnTo>
                    <a:pt x="53387" y="370"/>
                  </a:lnTo>
                  <a:lnTo>
                    <a:pt x="50942" y="159"/>
                  </a:lnTo>
                  <a:lnTo>
                    <a:pt x="48484" y="40"/>
                  </a:lnTo>
                  <a:lnTo>
                    <a:pt x="4602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23"/>
            <p:cNvSpPr/>
            <p:nvPr/>
          </p:nvSpPr>
          <p:spPr>
            <a:xfrm>
              <a:off x="3757766" y="4863260"/>
              <a:ext cx="2225089" cy="280240"/>
            </a:xfrm>
            <a:custGeom>
              <a:avLst/>
              <a:gdLst/>
              <a:ahLst/>
              <a:cxnLst/>
              <a:rect l="l" t="t" r="r" b="b"/>
              <a:pathLst>
                <a:path w="69681" h="8776" extrusionOk="0">
                  <a:moveTo>
                    <a:pt x="36525" y="1"/>
                  </a:moveTo>
                  <a:lnTo>
                    <a:pt x="35310" y="14"/>
                  </a:lnTo>
                  <a:lnTo>
                    <a:pt x="34147" y="40"/>
                  </a:lnTo>
                  <a:lnTo>
                    <a:pt x="31847" y="159"/>
                  </a:lnTo>
                  <a:lnTo>
                    <a:pt x="29561" y="331"/>
                  </a:lnTo>
                  <a:lnTo>
                    <a:pt x="27288" y="582"/>
                  </a:lnTo>
                  <a:lnTo>
                    <a:pt x="25015" y="913"/>
                  </a:lnTo>
                  <a:lnTo>
                    <a:pt x="22769" y="1296"/>
                  </a:lnTo>
                  <a:lnTo>
                    <a:pt x="19412" y="1983"/>
                  </a:lnTo>
                  <a:lnTo>
                    <a:pt x="14986" y="3119"/>
                  </a:lnTo>
                  <a:lnTo>
                    <a:pt x="10612" y="4481"/>
                  </a:lnTo>
                  <a:lnTo>
                    <a:pt x="6317" y="6053"/>
                  </a:lnTo>
                  <a:lnTo>
                    <a:pt x="2075" y="7824"/>
                  </a:lnTo>
                  <a:lnTo>
                    <a:pt x="0" y="8775"/>
                  </a:lnTo>
                  <a:lnTo>
                    <a:pt x="1983" y="8775"/>
                  </a:lnTo>
                  <a:lnTo>
                    <a:pt x="4203" y="7811"/>
                  </a:lnTo>
                  <a:lnTo>
                    <a:pt x="8722" y="6027"/>
                  </a:lnTo>
                  <a:lnTo>
                    <a:pt x="12158" y="4851"/>
                  </a:lnTo>
                  <a:lnTo>
                    <a:pt x="14470" y="4137"/>
                  </a:lnTo>
                  <a:lnTo>
                    <a:pt x="16809" y="3489"/>
                  </a:lnTo>
                  <a:lnTo>
                    <a:pt x="19175" y="2895"/>
                  </a:lnTo>
                  <a:lnTo>
                    <a:pt x="20364" y="2630"/>
                  </a:lnTo>
                  <a:lnTo>
                    <a:pt x="21593" y="2366"/>
                  </a:lnTo>
                  <a:lnTo>
                    <a:pt x="24077" y="1890"/>
                  </a:lnTo>
                  <a:lnTo>
                    <a:pt x="26575" y="1507"/>
                  </a:lnTo>
                  <a:lnTo>
                    <a:pt x="29085" y="1217"/>
                  </a:lnTo>
                  <a:lnTo>
                    <a:pt x="31609" y="992"/>
                  </a:lnTo>
                  <a:lnTo>
                    <a:pt x="34133" y="873"/>
                  </a:lnTo>
                  <a:lnTo>
                    <a:pt x="36657" y="820"/>
                  </a:lnTo>
                  <a:lnTo>
                    <a:pt x="39181" y="873"/>
                  </a:lnTo>
                  <a:lnTo>
                    <a:pt x="41705" y="1018"/>
                  </a:lnTo>
                  <a:lnTo>
                    <a:pt x="44216" y="1243"/>
                  </a:lnTo>
                  <a:lnTo>
                    <a:pt x="46714" y="1573"/>
                  </a:lnTo>
                  <a:lnTo>
                    <a:pt x="49211" y="1996"/>
                  </a:lnTo>
                  <a:lnTo>
                    <a:pt x="51669" y="2512"/>
                  </a:lnTo>
                  <a:lnTo>
                    <a:pt x="54127" y="3133"/>
                  </a:lnTo>
                  <a:lnTo>
                    <a:pt x="56545" y="3859"/>
                  </a:lnTo>
                  <a:lnTo>
                    <a:pt x="58937" y="4679"/>
                  </a:lnTo>
                  <a:lnTo>
                    <a:pt x="60126" y="5128"/>
                  </a:lnTo>
                  <a:lnTo>
                    <a:pt x="61117" y="5538"/>
                  </a:lnTo>
                  <a:lnTo>
                    <a:pt x="63086" y="6383"/>
                  </a:lnTo>
                  <a:lnTo>
                    <a:pt x="66020" y="7784"/>
                  </a:lnTo>
                  <a:lnTo>
                    <a:pt x="67949" y="8775"/>
                  </a:lnTo>
                  <a:lnTo>
                    <a:pt x="69680" y="8775"/>
                  </a:lnTo>
                  <a:lnTo>
                    <a:pt x="67883" y="7824"/>
                  </a:lnTo>
                  <a:lnTo>
                    <a:pt x="64223" y="6027"/>
                  </a:lnTo>
                  <a:lnTo>
                    <a:pt x="60496" y="4414"/>
                  </a:lnTo>
                  <a:lnTo>
                    <a:pt x="57642" y="3357"/>
                  </a:lnTo>
                  <a:lnTo>
                    <a:pt x="55699" y="2723"/>
                  </a:lnTo>
                  <a:lnTo>
                    <a:pt x="54722" y="2432"/>
                  </a:lnTo>
                  <a:lnTo>
                    <a:pt x="53545" y="2102"/>
                  </a:lnTo>
                  <a:lnTo>
                    <a:pt x="51154" y="1534"/>
                  </a:lnTo>
                  <a:lnTo>
                    <a:pt x="48749" y="1045"/>
                  </a:lnTo>
                  <a:lnTo>
                    <a:pt x="46317" y="662"/>
                  </a:lnTo>
                  <a:lnTo>
                    <a:pt x="43886" y="371"/>
                  </a:lnTo>
                  <a:lnTo>
                    <a:pt x="41441" y="159"/>
                  </a:lnTo>
                  <a:lnTo>
                    <a:pt x="38983" y="40"/>
                  </a:lnTo>
                  <a:lnTo>
                    <a:pt x="365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23"/>
            <p:cNvSpPr/>
            <p:nvPr/>
          </p:nvSpPr>
          <p:spPr>
            <a:xfrm>
              <a:off x="4130359" y="5014750"/>
              <a:ext cx="1517017" cy="128752"/>
            </a:xfrm>
            <a:custGeom>
              <a:avLst/>
              <a:gdLst/>
              <a:ahLst/>
              <a:cxnLst/>
              <a:rect l="l" t="t" r="r" b="b"/>
              <a:pathLst>
                <a:path w="47507" h="4032" extrusionOk="0">
                  <a:moveTo>
                    <a:pt x="24527" y="1"/>
                  </a:moveTo>
                  <a:lnTo>
                    <a:pt x="23311" y="14"/>
                  </a:lnTo>
                  <a:lnTo>
                    <a:pt x="21805" y="40"/>
                  </a:lnTo>
                  <a:lnTo>
                    <a:pt x="18831" y="212"/>
                  </a:lnTo>
                  <a:lnTo>
                    <a:pt x="15871" y="503"/>
                  </a:lnTo>
                  <a:lnTo>
                    <a:pt x="12938" y="913"/>
                  </a:lnTo>
                  <a:lnTo>
                    <a:pt x="10017" y="1428"/>
                  </a:lnTo>
                  <a:lnTo>
                    <a:pt x="7123" y="2049"/>
                  </a:lnTo>
                  <a:lnTo>
                    <a:pt x="4256" y="2763"/>
                  </a:lnTo>
                  <a:lnTo>
                    <a:pt x="1402" y="3582"/>
                  </a:lnTo>
                  <a:lnTo>
                    <a:pt x="1" y="4031"/>
                  </a:lnTo>
                  <a:lnTo>
                    <a:pt x="2829" y="4031"/>
                  </a:lnTo>
                  <a:lnTo>
                    <a:pt x="4203" y="3648"/>
                  </a:lnTo>
                  <a:lnTo>
                    <a:pt x="6965" y="2934"/>
                  </a:lnTo>
                  <a:lnTo>
                    <a:pt x="8366" y="2617"/>
                  </a:lnTo>
                  <a:lnTo>
                    <a:pt x="9502" y="2366"/>
                  </a:lnTo>
                  <a:lnTo>
                    <a:pt x="11775" y="1943"/>
                  </a:lnTo>
                  <a:lnTo>
                    <a:pt x="14074" y="1573"/>
                  </a:lnTo>
                  <a:lnTo>
                    <a:pt x="16387" y="1283"/>
                  </a:lnTo>
                  <a:lnTo>
                    <a:pt x="18699" y="1058"/>
                  </a:lnTo>
                  <a:lnTo>
                    <a:pt x="21025" y="899"/>
                  </a:lnTo>
                  <a:lnTo>
                    <a:pt x="23351" y="833"/>
                  </a:lnTo>
                  <a:lnTo>
                    <a:pt x="25677" y="833"/>
                  </a:lnTo>
                  <a:lnTo>
                    <a:pt x="28002" y="899"/>
                  </a:lnTo>
                  <a:lnTo>
                    <a:pt x="30315" y="1058"/>
                  </a:lnTo>
                  <a:lnTo>
                    <a:pt x="32627" y="1283"/>
                  </a:lnTo>
                  <a:lnTo>
                    <a:pt x="34927" y="1600"/>
                  </a:lnTo>
                  <a:lnTo>
                    <a:pt x="37226" y="1996"/>
                  </a:lnTo>
                  <a:lnTo>
                    <a:pt x="39499" y="2472"/>
                  </a:lnTo>
                  <a:lnTo>
                    <a:pt x="41745" y="3027"/>
                  </a:lnTo>
                  <a:lnTo>
                    <a:pt x="43979" y="3674"/>
                  </a:lnTo>
                  <a:lnTo>
                    <a:pt x="45089" y="4031"/>
                  </a:lnTo>
                  <a:lnTo>
                    <a:pt x="47507" y="4031"/>
                  </a:lnTo>
                  <a:lnTo>
                    <a:pt x="46331" y="3595"/>
                  </a:lnTo>
                  <a:lnTo>
                    <a:pt x="43939" y="2789"/>
                  </a:lnTo>
                  <a:lnTo>
                    <a:pt x="42723" y="2432"/>
                  </a:lnTo>
                  <a:lnTo>
                    <a:pt x="41547" y="2102"/>
                  </a:lnTo>
                  <a:lnTo>
                    <a:pt x="39155" y="1520"/>
                  </a:lnTo>
                  <a:lnTo>
                    <a:pt x="36750" y="1045"/>
                  </a:lnTo>
                  <a:lnTo>
                    <a:pt x="34319" y="662"/>
                  </a:lnTo>
                  <a:lnTo>
                    <a:pt x="31887" y="358"/>
                  </a:lnTo>
                  <a:lnTo>
                    <a:pt x="29443" y="159"/>
                  </a:lnTo>
                  <a:lnTo>
                    <a:pt x="26985" y="40"/>
                  </a:lnTo>
                  <a:lnTo>
                    <a:pt x="2452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86" name="Google Shape;586;p23"/>
          <p:cNvSpPr/>
          <p:nvPr/>
        </p:nvSpPr>
        <p:spPr>
          <a:xfrm rot="6299960">
            <a:off x="8036534" y="1158283"/>
            <a:ext cx="872524" cy="356164"/>
          </a:xfrm>
          <a:custGeom>
            <a:avLst/>
            <a:gdLst/>
            <a:ahLst/>
            <a:cxnLst/>
            <a:rect l="l" t="t" r="r" b="b"/>
            <a:pathLst>
              <a:path w="34902" h="14247" extrusionOk="0">
                <a:moveTo>
                  <a:pt x="0" y="14247"/>
                </a:moveTo>
                <a:cubicBezTo>
                  <a:pt x="968" y="10377"/>
                  <a:pt x="853" y="5678"/>
                  <a:pt x="3674" y="2857"/>
                </a:cubicBezTo>
                <a:cubicBezTo>
                  <a:pt x="6510" y="21"/>
                  <a:pt x="11473" y="-373"/>
                  <a:pt x="15430" y="286"/>
                </a:cubicBezTo>
                <a:cubicBezTo>
                  <a:pt x="22084" y="1394"/>
                  <a:pt x="31885" y="11830"/>
                  <a:pt x="34902" y="5797"/>
                </a:cubicBezTo>
              </a:path>
            </a:pathLst>
          </a:custGeom>
          <a:noFill/>
          <a:ln w="19050" cap="rnd" cmpd="sng">
            <a:solidFill>
              <a:schemeClr val="lt2"/>
            </a:solidFill>
            <a:prstDash val="dash"/>
            <a:round/>
            <a:headEnd type="none" w="med" len="med"/>
            <a:tailEnd type="none" w="med" len="med"/>
          </a:ln>
        </p:spPr>
      </p:sp>
      <p:grpSp>
        <p:nvGrpSpPr>
          <p:cNvPr id="587" name="Google Shape;587;p23"/>
          <p:cNvGrpSpPr/>
          <p:nvPr/>
        </p:nvGrpSpPr>
        <p:grpSpPr>
          <a:xfrm>
            <a:off x="8244774" y="1895614"/>
            <a:ext cx="750308" cy="443949"/>
            <a:chOff x="2259350" y="2408700"/>
            <a:chExt cx="508925" cy="301125"/>
          </a:xfrm>
        </p:grpSpPr>
        <p:sp>
          <p:nvSpPr>
            <p:cNvPr id="588" name="Google Shape;588;p23"/>
            <p:cNvSpPr/>
            <p:nvPr/>
          </p:nvSpPr>
          <p:spPr>
            <a:xfrm>
              <a:off x="2756325" y="2606300"/>
              <a:ext cx="200" cy="875"/>
            </a:xfrm>
            <a:custGeom>
              <a:avLst/>
              <a:gdLst/>
              <a:ahLst/>
              <a:cxnLst/>
              <a:rect l="l" t="t" r="r" b="b"/>
              <a:pathLst>
                <a:path w="8" h="35" extrusionOk="0">
                  <a:moveTo>
                    <a:pt x="8" y="1"/>
                  </a:moveTo>
                  <a:lnTo>
                    <a:pt x="8" y="1"/>
                  </a:lnTo>
                  <a:cubicBezTo>
                    <a:pt x="0" y="23"/>
                    <a:pt x="0" y="34"/>
                    <a:pt x="2" y="34"/>
                  </a:cubicBezTo>
                  <a:cubicBezTo>
                    <a:pt x="4" y="34"/>
                    <a:pt x="8" y="23"/>
                    <a:pt x="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23"/>
            <p:cNvSpPr/>
            <p:nvPr/>
          </p:nvSpPr>
          <p:spPr>
            <a:xfrm>
              <a:off x="2364675" y="2478550"/>
              <a:ext cx="159400" cy="140475"/>
            </a:xfrm>
            <a:custGeom>
              <a:avLst/>
              <a:gdLst/>
              <a:ahLst/>
              <a:cxnLst/>
              <a:rect l="l" t="t" r="r" b="b"/>
              <a:pathLst>
                <a:path w="6376" h="5619" extrusionOk="0">
                  <a:moveTo>
                    <a:pt x="3293" y="307"/>
                  </a:moveTo>
                  <a:cubicBezTo>
                    <a:pt x="4637" y="307"/>
                    <a:pt x="6030" y="1290"/>
                    <a:pt x="5746" y="2848"/>
                  </a:cubicBezTo>
                  <a:cubicBezTo>
                    <a:pt x="5528" y="4091"/>
                    <a:pt x="4391" y="5090"/>
                    <a:pt x="3175" y="5090"/>
                  </a:cubicBezTo>
                  <a:cubicBezTo>
                    <a:pt x="2892" y="5090"/>
                    <a:pt x="2604" y="5035"/>
                    <a:pt x="2322" y="4917"/>
                  </a:cubicBezTo>
                  <a:cubicBezTo>
                    <a:pt x="997" y="4366"/>
                    <a:pt x="700" y="2774"/>
                    <a:pt x="1250" y="1553"/>
                  </a:cubicBezTo>
                  <a:cubicBezTo>
                    <a:pt x="1633" y="690"/>
                    <a:pt x="2454" y="307"/>
                    <a:pt x="3293" y="307"/>
                  </a:cubicBezTo>
                  <a:close/>
                  <a:moveTo>
                    <a:pt x="3361" y="0"/>
                  </a:moveTo>
                  <a:cubicBezTo>
                    <a:pt x="2438" y="0"/>
                    <a:pt x="1515" y="380"/>
                    <a:pt x="968" y="1211"/>
                  </a:cubicBezTo>
                  <a:cubicBezTo>
                    <a:pt x="0" y="2684"/>
                    <a:pt x="610" y="4873"/>
                    <a:pt x="2307" y="5468"/>
                  </a:cubicBezTo>
                  <a:cubicBezTo>
                    <a:pt x="2599" y="5571"/>
                    <a:pt x="2896" y="5619"/>
                    <a:pt x="3187" y="5619"/>
                  </a:cubicBezTo>
                  <a:cubicBezTo>
                    <a:pt x="4709" y="5619"/>
                    <a:pt x="6112" y="4318"/>
                    <a:pt x="6237" y="2744"/>
                  </a:cubicBezTo>
                  <a:cubicBezTo>
                    <a:pt x="6375" y="1017"/>
                    <a:pt x="4869" y="0"/>
                    <a:pt x="33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23"/>
            <p:cNvSpPr/>
            <p:nvPr/>
          </p:nvSpPr>
          <p:spPr>
            <a:xfrm>
              <a:off x="2410050" y="2498425"/>
              <a:ext cx="77075" cy="101525"/>
            </a:xfrm>
            <a:custGeom>
              <a:avLst/>
              <a:gdLst/>
              <a:ahLst/>
              <a:cxnLst/>
              <a:rect l="l" t="t" r="r" b="b"/>
              <a:pathLst>
                <a:path w="3083" h="4061" extrusionOk="0">
                  <a:moveTo>
                    <a:pt x="1102" y="773"/>
                  </a:moveTo>
                  <a:cubicBezTo>
                    <a:pt x="1251" y="1145"/>
                    <a:pt x="1430" y="1502"/>
                    <a:pt x="1594" y="1860"/>
                  </a:cubicBezTo>
                  <a:cubicBezTo>
                    <a:pt x="1594" y="1875"/>
                    <a:pt x="1594" y="1875"/>
                    <a:pt x="1594" y="1875"/>
                  </a:cubicBezTo>
                  <a:cubicBezTo>
                    <a:pt x="1579" y="1875"/>
                    <a:pt x="1549" y="1875"/>
                    <a:pt x="1534" y="1889"/>
                  </a:cubicBezTo>
                  <a:cubicBezTo>
                    <a:pt x="1460" y="1904"/>
                    <a:pt x="1370" y="1934"/>
                    <a:pt x="1266" y="1949"/>
                  </a:cubicBezTo>
                  <a:cubicBezTo>
                    <a:pt x="1117" y="1636"/>
                    <a:pt x="968" y="1309"/>
                    <a:pt x="820" y="981"/>
                  </a:cubicBezTo>
                  <a:cubicBezTo>
                    <a:pt x="909" y="892"/>
                    <a:pt x="998" y="833"/>
                    <a:pt x="1102" y="773"/>
                  </a:cubicBezTo>
                  <a:close/>
                  <a:moveTo>
                    <a:pt x="641" y="1160"/>
                  </a:moveTo>
                  <a:cubicBezTo>
                    <a:pt x="760" y="1458"/>
                    <a:pt x="894" y="1726"/>
                    <a:pt x="1028" y="2009"/>
                  </a:cubicBezTo>
                  <a:lnTo>
                    <a:pt x="879" y="2009"/>
                  </a:lnTo>
                  <a:cubicBezTo>
                    <a:pt x="269" y="1904"/>
                    <a:pt x="418" y="1532"/>
                    <a:pt x="581" y="1264"/>
                  </a:cubicBezTo>
                  <a:cubicBezTo>
                    <a:pt x="596" y="1220"/>
                    <a:pt x="626" y="1205"/>
                    <a:pt x="641" y="1160"/>
                  </a:cubicBezTo>
                  <a:close/>
                  <a:moveTo>
                    <a:pt x="2025" y="2202"/>
                  </a:moveTo>
                  <a:cubicBezTo>
                    <a:pt x="2308" y="2232"/>
                    <a:pt x="2576" y="2366"/>
                    <a:pt x="2472" y="2723"/>
                  </a:cubicBezTo>
                  <a:cubicBezTo>
                    <a:pt x="2457" y="2783"/>
                    <a:pt x="2427" y="2827"/>
                    <a:pt x="2383" y="2887"/>
                  </a:cubicBezTo>
                  <a:cubicBezTo>
                    <a:pt x="2263" y="2649"/>
                    <a:pt x="2130" y="2425"/>
                    <a:pt x="2025" y="2202"/>
                  </a:cubicBezTo>
                  <a:close/>
                  <a:moveTo>
                    <a:pt x="1728" y="2202"/>
                  </a:moveTo>
                  <a:cubicBezTo>
                    <a:pt x="1862" y="2500"/>
                    <a:pt x="1981" y="2812"/>
                    <a:pt x="2115" y="3110"/>
                  </a:cubicBezTo>
                  <a:cubicBezTo>
                    <a:pt x="2070" y="3140"/>
                    <a:pt x="2040" y="3155"/>
                    <a:pt x="1996" y="3184"/>
                  </a:cubicBezTo>
                  <a:cubicBezTo>
                    <a:pt x="1966" y="3199"/>
                    <a:pt x="1936" y="3214"/>
                    <a:pt x="1906" y="3229"/>
                  </a:cubicBezTo>
                  <a:cubicBezTo>
                    <a:pt x="1772" y="2946"/>
                    <a:pt x="1609" y="2663"/>
                    <a:pt x="1475" y="2396"/>
                  </a:cubicBezTo>
                  <a:cubicBezTo>
                    <a:pt x="1460" y="2351"/>
                    <a:pt x="1430" y="2306"/>
                    <a:pt x="1415" y="2247"/>
                  </a:cubicBezTo>
                  <a:cubicBezTo>
                    <a:pt x="1489" y="2232"/>
                    <a:pt x="1564" y="2217"/>
                    <a:pt x="1623" y="2217"/>
                  </a:cubicBezTo>
                  <a:cubicBezTo>
                    <a:pt x="1653" y="2202"/>
                    <a:pt x="1698" y="2202"/>
                    <a:pt x="1728" y="2202"/>
                  </a:cubicBezTo>
                  <a:close/>
                  <a:moveTo>
                    <a:pt x="974" y="1"/>
                  </a:moveTo>
                  <a:cubicBezTo>
                    <a:pt x="943" y="1"/>
                    <a:pt x="915" y="29"/>
                    <a:pt x="924" y="73"/>
                  </a:cubicBezTo>
                  <a:cubicBezTo>
                    <a:pt x="939" y="237"/>
                    <a:pt x="983" y="401"/>
                    <a:pt x="1028" y="550"/>
                  </a:cubicBezTo>
                  <a:cubicBezTo>
                    <a:pt x="924" y="609"/>
                    <a:pt x="805" y="669"/>
                    <a:pt x="715" y="743"/>
                  </a:cubicBezTo>
                  <a:cubicBezTo>
                    <a:pt x="656" y="609"/>
                    <a:pt x="596" y="475"/>
                    <a:pt x="537" y="327"/>
                  </a:cubicBezTo>
                  <a:cubicBezTo>
                    <a:pt x="526" y="305"/>
                    <a:pt x="505" y="295"/>
                    <a:pt x="484" y="295"/>
                  </a:cubicBezTo>
                  <a:cubicBezTo>
                    <a:pt x="447" y="295"/>
                    <a:pt x="408" y="324"/>
                    <a:pt x="418" y="371"/>
                  </a:cubicBezTo>
                  <a:cubicBezTo>
                    <a:pt x="448" y="535"/>
                    <a:pt x="492" y="714"/>
                    <a:pt x="552" y="877"/>
                  </a:cubicBezTo>
                  <a:cubicBezTo>
                    <a:pt x="492" y="937"/>
                    <a:pt x="433" y="996"/>
                    <a:pt x="388" y="1071"/>
                  </a:cubicBezTo>
                  <a:cubicBezTo>
                    <a:pt x="180" y="1339"/>
                    <a:pt x="1" y="1785"/>
                    <a:pt x="239" y="2083"/>
                  </a:cubicBezTo>
                  <a:cubicBezTo>
                    <a:pt x="391" y="2265"/>
                    <a:pt x="604" y="2323"/>
                    <a:pt x="829" y="2323"/>
                  </a:cubicBezTo>
                  <a:cubicBezTo>
                    <a:pt x="934" y="2323"/>
                    <a:pt x="1042" y="2310"/>
                    <a:pt x="1147" y="2291"/>
                  </a:cubicBezTo>
                  <a:cubicBezTo>
                    <a:pt x="1296" y="2634"/>
                    <a:pt x="1430" y="2991"/>
                    <a:pt x="1579" y="3333"/>
                  </a:cubicBezTo>
                  <a:cubicBezTo>
                    <a:pt x="1236" y="3408"/>
                    <a:pt x="879" y="3378"/>
                    <a:pt x="522" y="3467"/>
                  </a:cubicBezTo>
                  <a:cubicBezTo>
                    <a:pt x="462" y="3482"/>
                    <a:pt x="462" y="3557"/>
                    <a:pt x="507" y="3586"/>
                  </a:cubicBezTo>
                  <a:cubicBezTo>
                    <a:pt x="675" y="3692"/>
                    <a:pt x="916" y="3741"/>
                    <a:pt x="1181" y="3741"/>
                  </a:cubicBezTo>
                  <a:cubicBezTo>
                    <a:pt x="1362" y="3741"/>
                    <a:pt x="1555" y="3718"/>
                    <a:pt x="1742" y="3676"/>
                  </a:cubicBezTo>
                  <a:cubicBezTo>
                    <a:pt x="1802" y="3795"/>
                    <a:pt x="1862" y="3914"/>
                    <a:pt x="1936" y="4018"/>
                  </a:cubicBezTo>
                  <a:cubicBezTo>
                    <a:pt x="1953" y="4047"/>
                    <a:pt x="1984" y="4060"/>
                    <a:pt x="2015" y="4060"/>
                  </a:cubicBezTo>
                  <a:cubicBezTo>
                    <a:pt x="2062" y="4060"/>
                    <a:pt x="2109" y="4028"/>
                    <a:pt x="2100" y="3973"/>
                  </a:cubicBezTo>
                  <a:cubicBezTo>
                    <a:pt x="2100" y="3839"/>
                    <a:pt x="2085" y="3720"/>
                    <a:pt x="2040" y="3586"/>
                  </a:cubicBezTo>
                  <a:cubicBezTo>
                    <a:pt x="2130" y="3557"/>
                    <a:pt x="2219" y="3527"/>
                    <a:pt x="2293" y="3482"/>
                  </a:cubicBezTo>
                  <a:cubicBezTo>
                    <a:pt x="2338" y="3571"/>
                    <a:pt x="2383" y="3646"/>
                    <a:pt x="2442" y="3720"/>
                  </a:cubicBezTo>
                  <a:cubicBezTo>
                    <a:pt x="2461" y="3751"/>
                    <a:pt x="2492" y="3767"/>
                    <a:pt x="2523" y="3767"/>
                  </a:cubicBezTo>
                  <a:cubicBezTo>
                    <a:pt x="2565" y="3767"/>
                    <a:pt x="2606" y="3736"/>
                    <a:pt x="2606" y="3676"/>
                  </a:cubicBezTo>
                  <a:cubicBezTo>
                    <a:pt x="2606" y="3557"/>
                    <a:pt x="2576" y="3452"/>
                    <a:pt x="2546" y="3333"/>
                  </a:cubicBezTo>
                  <a:cubicBezTo>
                    <a:pt x="2904" y="3080"/>
                    <a:pt x="3082" y="2723"/>
                    <a:pt x="2874" y="2276"/>
                  </a:cubicBezTo>
                  <a:cubicBezTo>
                    <a:pt x="2718" y="1939"/>
                    <a:pt x="2369" y="1839"/>
                    <a:pt x="2015" y="1839"/>
                  </a:cubicBezTo>
                  <a:cubicBezTo>
                    <a:pt x="1964" y="1839"/>
                    <a:pt x="1913" y="1841"/>
                    <a:pt x="1862" y="1845"/>
                  </a:cubicBezTo>
                  <a:cubicBezTo>
                    <a:pt x="1668" y="1458"/>
                    <a:pt x="1489" y="1056"/>
                    <a:pt x="1311" y="669"/>
                  </a:cubicBezTo>
                  <a:cubicBezTo>
                    <a:pt x="1579" y="550"/>
                    <a:pt x="1862" y="460"/>
                    <a:pt x="2130" y="356"/>
                  </a:cubicBezTo>
                  <a:cubicBezTo>
                    <a:pt x="2185" y="342"/>
                    <a:pt x="2163" y="251"/>
                    <a:pt x="2111" y="251"/>
                  </a:cubicBezTo>
                  <a:cubicBezTo>
                    <a:pt x="2108" y="251"/>
                    <a:pt x="2104" y="251"/>
                    <a:pt x="2100" y="252"/>
                  </a:cubicBezTo>
                  <a:cubicBezTo>
                    <a:pt x="1802" y="297"/>
                    <a:pt x="1504" y="356"/>
                    <a:pt x="1222" y="460"/>
                  </a:cubicBezTo>
                  <a:cubicBezTo>
                    <a:pt x="1162" y="327"/>
                    <a:pt x="1088" y="178"/>
                    <a:pt x="1028" y="44"/>
                  </a:cubicBezTo>
                  <a:cubicBezTo>
                    <a:pt x="1016" y="14"/>
                    <a:pt x="994" y="1"/>
                    <a:pt x="9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23"/>
            <p:cNvSpPr/>
            <p:nvPr/>
          </p:nvSpPr>
          <p:spPr>
            <a:xfrm>
              <a:off x="2259350" y="2408700"/>
              <a:ext cx="508925" cy="301125"/>
            </a:xfrm>
            <a:custGeom>
              <a:avLst/>
              <a:gdLst/>
              <a:ahLst/>
              <a:cxnLst/>
              <a:rect l="l" t="t" r="r" b="b"/>
              <a:pathLst>
                <a:path w="20357" h="12045" extrusionOk="0">
                  <a:moveTo>
                    <a:pt x="12117" y="343"/>
                  </a:moveTo>
                  <a:cubicBezTo>
                    <a:pt x="12400" y="819"/>
                    <a:pt x="12623" y="1326"/>
                    <a:pt x="12831" y="1847"/>
                  </a:cubicBezTo>
                  <a:cubicBezTo>
                    <a:pt x="12385" y="1742"/>
                    <a:pt x="11923" y="1713"/>
                    <a:pt x="11492" y="1474"/>
                  </a:cubicBezTo>
                  <a:cubicBezTo>
                    <a:pt x="11179" y="1296"/>
                    <a:pt x="10956" y="1013"/>
                    <a:pt x="10688" y="775"/>
                  </a:cubicBezTo>
                  <a:cubicBezTo>
                    <a:pt x="11179" y="656"/>
                    <a:pt x="11655" y="522"/>
                    <a:pt x="12117" y="343"/>
                  </a:cubicBezTo>
                  <a:close/>
                  <a:moveTo>
                    <a:pt x="17773" y="1802"/>
                  </a:moveTo>
                  <a:cubicBezTo>
                    <a:pt x="17996" y="2308"/>
                    <a:pt x="18175" y="2829"/>
                    <a:pt x="18324" y="3365"/>
                  </a:cubicBezTo>
                  <a:cubicBezTo>
                    <a:pt x="17877" y="3216"/>
                    <a:pt x="17431" y="3142"/>
                    <a:pt x="17044" y="2859"/>
                  </a:cubicBezTo>
                  <a:cubicBezTo>
                    <a:pt x="16746" y="2635"/>
                    <a:pt x="16553" y="2338"/>
                    <a:pt x="16314" y="2070"/>
                  </a:cubicBezTo>
                  <a:cubicBezTo>
                    <a:pt x="16821" y="1995"/>
                    <a:pt x="17312" y="1936"/>
                    <a:pt x="17773" y="1802"/>
                  </a:cubicBezTo>
                  <a:close/>
                  <a:moveTo>
                    <a:pt x="14558" y="4838"/>
                  </a:moveTo>
                  <a:cubicBezTo>
                    <a:pt x="14871" y="5151"/>
                    <a:pt x="15079" y="5553"/>
                    <a:pt x="15124" y="6014"/>
                  </a:cubicBezTo>
                  <a:cubicBezTo>
                    <a:pt x="14945" y="5612"/>
                    <a:pt x="14752" y="5225"/>
                    <a:pt x="14558" y="4838"/>
                  </a:cubicBezTo>
                  <a:close/>
                  <a:moveTo>
                    <a:pt x="2174" y="4139"/>
                  </a:moveTo>
                  <a:cubicBezTo>
                    <a:pt x="2248" y="4645"/>
                    <a:pt x="2338" y="5062"/>
                    <a:pt x="2084" y="5583"/>
                  </a:cubicBezTo>
                  <a:cubicBezTo>
                    <a:pt x="1891" y="5999"/>
                    <a:pt x="1563" y="6372"/>
                    <a:pt x="1176" y="6625"/>
                  </a:cubicBezTo>
                  <a:cubicBezTo>
                    <a:pt x="923" y="6089"/>
                    <a:pt x="641" y="5568"/>
                    <a:pt x="373" y="5047"/>
                  </a:cubicBezTo>
                  <a:cubicBezTo>
                    <a:pt x="983" y="4749"/>
                    <a:pt x="1578" y="4436"/>
                    <a:pt x="2174" y="4139"/>
                  </a:cubicBezTo>
                  <a:close/>
                  <a:moveTo>
                    <a:pt x="14260" y="5091"/>
                  </a:moveTo>
                  <a:cubicBezTo>
                    <a:pt x="14498" y="5598"/>
                    <a:pt x="14752" y="6104"/>
                    <a:pt x="15005" y="6595"/>
                  </a:cubicBezTo>
                  <a:cubicBezTo>
                    <a:pt x="14588" y="6625"/>
                    <a:pt x="14186" y="6684"/>
                    <a:pt x="13769" y="6773"/>
                  </a:cubicBezTo>
                  <a:cubicBezTo>
                    <a:pt x="13784" y="6610"/>
                    <a:pt x="13739" y="6446"/>
                    <a:pt x="13754" y="6282"/>
                  </a:cubicBezTo>
                  <a:cubicBezTo>
                    <a:pt x="13754" y="5851"/>
                    <a:pt x="13918" y="5374"/>
                    <a:pt x="14260" y="5091"/>
                  </a:cubicBezTo>
                  <a:close/>
                  <a:moveTo>
                    <a:pt x="13471" y="7384"/>
                  </a:moveTo>
                  <a:cubicBezTo>
                    <a:pt x="13457" y="7413"/>
                    <a:pt x="13427" y="7443"/>
                    <a:pt x="13397" y="7473"/>
                  </a:cubicBezTo>
                  <a:cubicBezTo>
                    <a:pt x="13397" y="7443"/>
                    <a:pt x="13382" y="7428"/>
                    <a:pt x="13382" y="7399"/>
                  </a:cubicBezTo>
                  <a:cubicBezTo>
                    <a:pt x="13412" y="7399"/>
                    <a:pt x="13442" y="7384"/>
                    <a:pt x="13471" y="7384"/>
                  </a:cubicBezTo>
                  <a:close/>
                  <a:moveTo>
                    <a:pt x="13055" y="7488"/>
                  </a:moveTo>
                  <a:cubicBezTo>
                    <a:pt x="13070" y="7547"/>
                    <a:pt x="13084" y="7607"/>
                    <a:pt x="13114" y="7667"/>
                  </a:cubicBezTo>
                  <a:cubicBezTo>
                    <a:pt x="13070" y="7681"/>
                    <a:pt x="13025" y="7711"/>
                    <a:pt x="12995" y="7726"/>
                  </a:cubicBezTo>
                  <a:cubicBezTo>
                    <a:pt x="12950" y="7741"/>
                    <a:pt x="12921" y="7741"/>
                    <a:pt x="12891" y="7756"/>
                  </a:cubicBezTo>
                  <a:cubicBezTo>
                    <a:pt x="12861" y="7681"/>
                    <a:pt x="12831" y="7622"/>
                    <a:pt x="12816" y="7547"/>
                  </a:cubicBezTo>
                  <a:cubicBezTo>
                    <a:pt x="12891" y="7533"/>
                    <a:pt x="12980" y="7503"/>
                    <a:pt x="13055" y="7488"/>
                  </a:cubicBezTo>
                  <a:close/>
                  <a:moveTo>
                    <a:pt x="12504" y="7637"/>
                  </a:moveTo>
                  <a:cubicBezTo>
                    <a:pt x="12519" y="7696"/>
                    <a:pt x="12534" y="7771"/>
                    <a:pt x="12549" y="7830"/>
                  </a:cubicBezTo>
                  <a:cubicBezTo>
                    <a:pt x="12484" y="7835"/>
                    <a:pt x="12418" y="7837"/>
                    <a:pt x="12351" y="7837"/>
                  </a:cubicBezTo>
                  <a:cubicBezTo>
                    <a:pt x="12216" y="7837"/>
                    <a:pt x="12077" y="7830"/>
                    <a:pt x="11938" y="7830"/>
                  </a:cubicBezTo>
                  <a:cubicBezTo>
                    <a:pt x="12087" y="7771"/>
                    <a:pt x="12236" y="7726"/>
                    <a:pt x="12370" y="7681"/>
                  </a:cubicBezTo>
                  <a:cubicBezTo>
                    <a:pt x="12415" y="7667"/>
                    <a:pt x="12459" y="7652"/>
                    <a:pt x="12504" y="7637"/>
                  </a:cubicBezTo>
                  <a:close/>
                  <a:moveTo>
                    <a:pt x="19366" y="6773"/>
                  </a:moveTo>
                  <a:cubicBezTo>
                    <a:pt x="19544" y="7294"/>
                    <a:pt x="19738" y="7815"/>
                    <a:pt x="19946" y="8336"/>
                  </a:cubicBezTo>
                  <a:cubicBezTo>
                    <a:pt x="19842" y="8333"/>
                    <a:pt x="19738" y="8331"/>
                    <a:pt x="19634" y="8331"/>
                  </a:cubicBezTo>
                  <a:cubicBezTo>
                    <a:pt x="19321" y="8331"/>
                    <a:pt x="19009" y="8348"/>
                    <a:pt x="18696" y="8381"/>
                  </a:cubicBezTo>
                  <a:cubicBezTo>
                    <a:pt x="18726" y="8217"/>
                    <a:pt x="18711" y="8039"/>
                    <a:pt x="18726" y="7890"/>
                  </a:cubicBezTo>
                  <a:cubicBezTo>
                    <a:pt x="18785" y="7458"/>
                    <a:pt x="18994" y="7012"/>
                    <a:pt x="19366" y="6773"/>
                  </a:cubicBezTo>
                  <a:close/>
                  <a:moveTo>
                    <a:pt x="14990" y="6952"/>
                  </a:moveTo>
                  <a:lnTo>
                    <a:pt x="14990" y="6952"/>
                  </a:lnTo>
                  <a:cubicBezTo>
                    <a:pt x="14612" y="8008"/>
                    <a:pt x="13562" y="8765"/>
                    <a:pt x="12478" y="8765"/>
                  </a:cubicBezTo>
                  <a:cubicBezTo>
                    <a:pt x="12110" y="8765"/>
                    <a:pt x="11738" y="8678"/>
                    <a:pt x="11388" y="8485"/>
                  </a:cubicBezTo>
                  <a:cubicBezTo>
                    <a:pt x="11239" y="8396"/>
                    <a:pt x="11105" y="8277"/>
                    <a:pt x="10971" y="8158"/>
                  </a:cubicBezTo>
                  <a:cubicBezTo>
                    <a:pt x="11149" y="8098"/>
                    <a:pt x="11328" y="8039"/>
                    <a:pt x="11492" y="7979"/>
                  </a:cubicBezTo>
                  <a:cubicBezTo>
                    <a:pt x="11704" y="8132"/>
                    <a:pt x="12037" y="8202"/>
                    <a:pt x="12396" y="8202"/>
                  </a:cubicBezTo>
                  <a:cubicBezTo>
                    <a:pt x="12490" y="8202"/>
                    <a:pt x="12586" y="8197"/>
                    <a:pt x="12683" y="8187"/>
                  </a:cubicBezTo>
                  <a:cubicBezTo>
                    <a:pt x="12727" y="8307"/>
                    <a:pt x="12772" y="8426"/>
                    <a:pt x="12831" y="8545"/>
                  </a:cubicBezTo>
                  <a:cubicBezTo>
                    <a:pt x="12851" y="8577"/>
                    <a:pt x="12884" y="8592"/>
                    <a:pt x="12917" y="8592"/>
                  </a:cubicBezTo>
                  <a:cubicBezTo>
                    <a:pt x="12959" y="8592"/>
                    <a:pt x="13002" y="8566"/>
                    <a:pt x="13010" y="8515"/>
                  </a:cubicBezTo>
                  <a:cubicBezTo>
                    <a:pt x="13010" y="8396"/>
                    <a:pt x="13010" y="8262"/>
                    <a:pt x="12980" y="8128"/>
                  </a:cubicBezTo>
                  <a:cubicBezTo>
                    <a:pt x="13070" y="8113"/>
                    <a:pt x="13159" y="8083"/>
                    <a:pt x="13248" y="8054"/>
                  </a:cubicBezTo>
                  <a:cubicBezTo>
                    <a:pt x="13293" y="8143"/>
                    <a:pt x="13323" y="8232"/>
                    <a:pt x="13367" y="8307"/>
                  </a:cubicBezTo>
                  <a:cubicBezTo>
                    <a:pt x="13380" y="8346"/>
                    <a:pt x="13414" y="8365"/>
                    <a:pt x="13447" y="8365"/>
                  </a:cubicBezTo>
                  <a:cubicBezTo>
                    <a:pt x="13489" y="8365"/>
                    <a:pt x="13531" y="8335"/>
                    <a:pt x="13531" y="8277"/>
                  </a:cubicBezTo>
                  <a:cubicBezTo>
                    <a:pt x="13546" y="8173"/>
                    <a:pt x="13531" y="8054"/>
                    <a:pt x="13516" y="7934"/>
                  </a:cubicBezTo>
                  <a:cubicBezTo>
                    <a:pt x="13799" y="7771"/>
                    <a:pt x="13992" y="7547"/>
                    <a:pt x="14007" y="7250"/>
                  </a:cubicBezTo>
                  <a:cubicBezTo>
                    <a:pt x="14350" y="7160"/>
                    <a:pt x="14677" y="7071"/>
                    <a:pt x="14990" y="6952"/>
                  </a:cubicBezTo>
                  <a:close/>
                  <a:moveTo>
                    <a:pt x="10480" y="819"/>
                  </a:moveTo>
                  <a:cubicBezTo>
                    <a:pt x="10965" y="1582"/>
                    <a:pt x="11838" y="2138"/>
                    <a:pt x="12750" y="2138"/>
                  </a:cubicBezTo>
                  <a:cubicBezTo>
                    <a:pt x="12817" y="2138"/>
                    <a:pt x="12883" y="2135"/>
                    <a:pt x="12950" y="2129"/>
                  </a:cubicBezTo>
                  <a:cubicBezTo>
                    <a:pt x="13189" y="2725"/>
                    <a:pt x="13427" y="3335"/>
                    <a:pt x="13695" y="3901"/>
                  </a:cubicBezTo>
                  <a:cubicBezTo>
                    <a:pt x="13858" y="4258"/>
                    <a:pt x="14022" y="4600"/>
                    <a:pt x="14186" y="4957"/>
                  </a:cubicBezTo>
                  <a:cubicBezTo>
                    <a:pt x="13590" y="5285"/>
                    <a:pt x="13427" y="6163"/>
                    <a:pt x="13501" y="6833"/>
                  </a:cubicBezTo>
                  <a:cubicBezTo>
                    <a:pt x="11909" y="7205"/>
                    <a:pt x="10346" y="7905"/>
                    <a:pt x="8872" y="8560"/>
                  </a:cubicBezTo>
                  <a:cubicBezTo>
                    <a:pt x="7547" y="9155"/>
                    <a:pt x="6074" y="9736"/>
                    <a:pt x="4764" y="10480"/>
                  </a:cubicBezTo>
                  <a:cubicBezTo>
                    <a:pt x="4593" y="9894"/>
                    <a:pt x="3691" y="9658"/>
                    <a:pt x="3019" y="9658"/>
                  </a:cubicBezTo>
                  <a:cubicBezTo>
                    <a:pt x="2872" y="9658"/>
                    <a:pt x="2735" y="9669"/>
                    <a:pt x="2620" y="9691"/>
                  </a:cubicBezTo>
                  <a:cubicBezTo>
                    <a:pt x="2486" y="9408"/>
                    <a:pt x="2352" y="9110"/>
                    <a:pt x="2233" y="8813"/>
                  </a:cubicBezTo>
                  <a:cubicBezTo>
                    <a:pt x="1906" y="8098"/>
                    <a:pt x="1578" y="7399"/>
                    <a:pt x="1221" y="6699"/>
                  </a:cubicBezTo>
                  <a:cubicBezTo>
                    <a:pt x="2189" y="6446"/>
                    <a:pt x="2888" y="4913"/>
                    <a:pt x="2397" y="4035"/>
                  </a:cubicBezTo>
                  <a:cubicBezTo>
                    <a:pt x="3543" y="3469"/>
                    <a:pt x="4689" y="2918"/>
                    <a:pt x="5865" y="2427"/>
                  </a:cubicBezTo>
                  <a:cubicBezTo>
                    <a:pt x="6982" y="1966"/>
                    <a:pt x="8098" y="1534"/>
                    <a:pt x="9244" y="1162"/>
                  </a:cubicBezTo>
                  <a:cubicBezTo>
                    <a:pt x="9646" y="1028"/>
                    <a:pt x="10063" y="924"/>
                    <a:pt x="10480" y="819"/>
                  </a:cubicBezTo>
                  <a:close/>
                  <a:moveTo>
                    <a:pt x="16106" y="2085"/>
                  </a:moveTo>
                  <a:cubicBezTo>
                    <a:pt x="16523" y="2963"/>
                    <a:pt x="17416" y="3648"/>
                    <a:pt x="18413" y="3677"/>
                  </a:cubicBezTo>
                  <a:cubicBezTo>
                    <a:pt x="18577" y="4288"/>
                    <a:pt x="18741" y="4913"/>
                    <a:pt x="18934" y="5523"/>
                  </a:cubicBezTo>
                  <a:cubicBezTo>
                    <a:pt x="19068" y="5880"/>
                    <a:pt x="19187" y="6252"/>
                    <a:pt x="19306" y="6610"/>
                  </a:cubicBezTo>
                  <a:cubicBezTo>
                    <a:pt x="18696" y="6878"/>
                    <a:pt x="18413" y="7741"/>
                    <a:pt x="18428" y="8411"/>
                  </a:cubicBezTo>
                  <a:cubicBezTo>
                    <a:pt x="16791" y="8589"/>
                    <a:pt x="15153" y="9110"/>
                    <a:pt x="13635" y="9602"/>
                  </a:cubicBezTo>
                  <a:cubicBezTo>
                    <a:pt x="12251" y="10033"/>
                    <a:pt x="10718" y="10435"/>
                    <a:pt x="9319" y="11045"/>
                  </a:cubicBezTo>
                  <a:cubicBezTo>
                    <a:pt x="9207" y="10346"/>
                    <a:pt x="8081" y="10014"/>
                    <a:pt x="7403" y="10014"/>
                  </a:cubicBezTo>
                  <a:cubicBezTo>
                    <a:pt x="7360" y="10014"/>
                    <a:pt x="7318" y="10016"/>
                    <a:pt x="7279" y="10018"/>
                  </a:cubicBezTo>
                  <a:cubicBezTo>
                    <a:pt x="7250" y="9929"/>
                    <a:pt x="7235" y="9840"/>
                    <a:pt x="7205" y="9765"/>
                  </a:cubicBezTo>
                  <a:cubicBezTo>
                    <a:pt x="7845" y="9438"/>
                    <a:pt x="8500" y="9125"/>
                    <a:pt x="9155" y="8857"/>
                  </a:cubicBezTo>
                  <a:cubicBezTo>
                    <a:pt x="9586" y="8694"/>
                    <a:pt x="10033" y="8515"/>
                    <a:pt x="10465" y="8351"/>
                  </a:cubicBezTo>
                  <a:cubicBezTo>
                    <a:pt x="10688" y="8634"/>
                    <a:pt x="10971" y="8872"/>
                    <a:pt x="11313" y="9036"/>
                  </a:cubicBezTo>
                  <a:cubicBezTo>
                    <a:pt x="11691" y="9217"/>
                    <a:pt x="12086" y="9299"/>
                    <a:pt x="12476" y="9299"/>
                  </a:cubicBezTo>
                  <a:cubicBezTo>
                    <a:pt x="13889" y="9299"/>
                    <a:pt x="15246" y="8219"/>
                    <a:pt x="15526" y="6773"/>
                  </a:cubicBezTo>
                  <a:cubicBezTo>
                    <a:pt x="15764" y="5553"/>
                    <a:pt x="15124" y="4600"/>
                    <a:pt x="14201" y="4094"/>
                  </a:cubicBezTo>
                  <a:cubicBezTo>
                    <a:pt x="14082" y="3871"/>
                    <a:pt x="13978" y="3648"/>
                    <a:pt x="13858" y="3424"/>
                  </a:cubicBezTo>
                  <a:cubicBezTo>
                    <a:pt x="13754" y="3201"/>
                    <a:pt x="13620" y="2903"/>
                    <a:pt x="13486" y="2591"/>
                  </a:cubicBezTo>
                  <a:cubicBezTo>
                    <a:pt x="13933" y="2487"/>
                    <a:pt x="14379" y="2382"/>
                    <a:pt x="14826" y="2278"/>
                  </a:cubicBezTo>
                  <a:cubicBezTo>
                    <a:pt x="15243" y="2204"/>
                    <a:pt x="15674" y="2144"/>
                    <a:pt x="16106" y="2085"/>
                  </a:cubicBezTo>
                  <a:close/>
                  <a:moveTo>
                    <a:pt x="2724" y="9809"/>
                  </a:moveTo>
                  <a:cubicBezTo>
                    <a:pt x="3174" y="9809"/>
                    <a:pt x="3708" y="9968"/>
                    <a:pt x="4079" y="10167"/>
                  </a:cubicBezTo>
                  <a:cubicBezTo>
                    <a:pt x="4198" y="10242"/>
                    <a:pt x="4332" y="10316"/>
                    <a:pt x="4407" y="10435"/>
                  </a:cubicBezTo>
                  <a:cubicBezTo>
                    <a:pt x="4451" y="10480"/>
                    <a:pt x="4481" y="10569"/>
                    <a:pt x="4496" y="10644"/>
                  </a:cubicBezTo>
                  <a:cubicBezTo>
                    <a:pt x="4094" y="10882"/>
                    <a:pt x="3692" y="11150"/>
                    <a:pt x="3335" y="11447"/>
                  </a:cubicBezTo>
                  <a:cubicBezTo>
                    <a:pt x="3305" y="11194"/>
                    <a:pt x="3126" y="10897"/>
                    <a:pt x="3037" y="10703"/>
                  </a:cubicBezTo>
                  <a:cubicBezTo>
                    <a:pt x="2918" y="10405"/>
                    <a:pt x="2784" y="10108"/>
                    <a:pt x="2665" y="9810"/>
                  </a:cubicBezTo>
                  <a:cubicBezTo>
                    <a:pt x="2685" y="9809"/>
                    <a:pt x="2704" y="9809"/>
                    <a:pt x="2724" y="9809"/>
                  </a:cubicBezTo>
                  <a:close/>
                  <a:moveTo>
                    <a:pt x="7309" y="10123"/>
                  </a:moveTo>
                  <a:lnTo>
                    <a:pt x="7309" y="10123"/>
                  </a:lnTo>
                  <a:cubicBezTo>
                    <a:pt x="7785" y="10167"/>
                    <a:pt x="8321" y="10390"/>
                    <a:pt x="8678" y="10658"/>
                  </a:cubicBezTo>
                  <a:cubicBezTo>
                    <a:pt x="8798" y="10733"/>
                    <a:pt x="8902" y="10822"/>
                    <a:pt x="8976" y="10941"/>
                  </a:cubicBezTo>
                  <a:cubicBezTo>
                    <a:pt x="9021" y="11001"/>
                    <a:pt x="9021" y="11090"/>
                    <a:pt x="9051" y="11164"/>
                  </a:cubicBezTo>
                  <a:cubicBezTo>
                    <a:pt x="8604" y="11358"/>
                    <a:pt x="8187" y="11581"/>
                    <a:pt x="7785" y="11834"/>
                  </a:cubicBezTo>
                  <a:cubicBezTo>
                    <a:pt x="7800" y="11581"/>
                    <a:pt x="7651" y="11269"/>
                    <a:pt x="7592" y="11060"/>
                  </a:cubicBezTo>
                  <a:cubicBezTo>
                    <a:pt x="7503" y="10748"/>
                    <a:pt x="7413" y="10435"/>
                    <a:pt x="7309" y="10123"/>
                  </a:cubicBezTo>
                  <a:close/>
                  <a:moveTo>
                    <a:pt x="12283" y="1"/>
                  </a:moveTo>
                  <a:cubicBezTo>
                    <a:pt x="12282" y="1"/>
                    <a:pt x="12281" y="1"/>
                    <a:pt x="12281" y="1"/>
                  </a:cubicBezTo>
                  <a:cubicBezTo>
                    <a:pt x="10033" y="165"/>
                    <a:pt x="7622" y="1221"/>
                    <a:pt x="5597" y="2129"/>
                  </a:cubicBezTo>
                  <a:cubicBezTo>
                    <a:pt x="4660" y="2546"/>
                    <a:pt x="3707" y="2948"/>
                    <a:pt x="2784" y="3409"/>
                  </a:cubicBezTo>
                  <a:cubicBezTo>
                    <a:pt x="2323" y="3633"/>
                    <a:pt x="1861" y="3886"/>
                    <a:pt x="1415" y="4154"/>
                  </a:cubicBezTo>
                  <a:cubicBezTo>
                    <a:pt x="1191" y="4288"/>
                    <a:pt x="968" y="4436"/>
                    <a:pt x="760" y="4585"/>
                  </a:cubicBezTo>
                  <a:cubicBezTo>
                    <a:pt x="536" y="4734"/>
                    <a:pt x="1" y="4838"/>
                    <a:pt x="164" y="5181"/>
                  </a:cubicBezTo>
                  <a:cubicBezTo>
                    <a:pt x="566" y="6089"/>
                    <a:pt x="879" y="7041"/>
                    <a:pt x="1325" y="7934"/>
                  </a:cubicBezTo>
                  <a:cubicBezTo>
                    <a:pt x="1787" y="8857"/>
                    <a:pt x="2144" y="9765"/>
                    <a:pt x="2546" y="10718"/>
                  </a:cubicBezTo>
                  <a:cubicBezTo>
                    <a:pt x="2650" y="10986"/>
                    <a:pt x="2918" y="11700"/>
                    <a:pt x="3171" y="11894"/>
                  </a:cubicBezTo>
                  <a:cubicBezTo>
                    <a:pt x="3188" y="11905"/>
                    <a:pt x="3205" y="11910"/>
                    <a:pt x="3221" y="11910"/>
                  </a:cubicBezTo>
                  <a:cubicBezTo>
                    <a:pt x="3245" y="11910"/>
                    <a:pt x="3266" y="11897"/>
                    <a:pt x="3275" y="11879"/>
                  </a:cubicBezTo>
                  <a:cubicBezTo>
                    <a:pt x="4481" y="11209"/>
                    <a:pt x="5701" y="10524"/>
                    <a:pt x="6952" y="9884"/>
                  </a:cubicBezTo>
                  <a:cubicBezTo>
                    <a:pt x="7056" y="10271"/>
                    <a:pt x="7175" y="10644"/>
                    <a:pt x="7294" y="11031"/>
                  </a:cubicBezTo>
                  <a:cubicBezTo>
                    <a:pt x="7369" y="11313"/>
                    <a:pt x="7413" y="11805"/>
                    <a:pt x="7637" y="12028"/>
                  </a:cubicBezTo>
                  <a:cubicBezTo>
                    <a:pt x="7648" y="12039"/>
                    <a:pt x="7664" y="12044"/>
                    <a:pt x="7680" y="12044"/>
                  </a:cubicBezTo>
                  <a:cubicBezTo>
                    <a:pt x="7707" y="12044"/>
                    <a:pt x="7737" y="12031"/>
                    <a:pt x="7756" y="12013"/>
                  </a:cubicBezTo>
                  <a:cubicBezTo>
                    <a:pt x="9750" y="11194"/>
                    <a:pt x="11789" y="10510"/>
                    <a:pt x="13873" y="9929"/>
                  </a:cubicBezTo>
                  <a:cubicBezTo>
                    <a:pt x="14975" y="9616"/>
                    <a:pt x="16091" y="9349"/>
                    <a:pt x="17208" y="9110"/>
                  </a:cubicBezTo>
                  <a:cubicBezTo>
                    <a:pt x="18130" y="8932"/>
                    <a:pt x="19113" y="8917"/>
                    <a:pt x="20006" y="8664"/>
                  </a:cubicBezTo>
                  <a:cubicBezTo>
                    <a:pt x="20036" y="8649"/>
                    <a:pt x="20065" y="8634"/>
                    <a:pt x="20080" y="8619"/>
                  </a:cubicBezTo>
                  <a:cubicBezTo>
                    <a:pt x="20103" y="8632"/>
                    <a:pt x="20129" y="8638"/>
                    <a:pt x="20156" y="8638"/>
                  </a:cubicBezTo>
                  <a:cubicBezTo>
                    <a:pt x="20252" y="8638"/>
                    <a:pt x="20357" y="8560"/>
                    <a:pt x="20333" y="8455"/>
                  </a:cubicBezTo>
                  <a:cubicBezTo>
                    <a:pt x="20006" y="7294"/>
                    <a:pt x="19559" y="6178"/>
                    <a:pt x="19172" y="5062"/>
                  </a:cubicBezTo>
                  <a:cubicBezTo>
                    <a:pt x="18785" y="3990"/>
                    <a:pt x="18130" y="1474"/>
                    <a:pt x="17982" y="1474"/>
                  </a:cubicBezTo>
                  <a:cubicBezTo>
                    <a:pt x="17862" y="1470"/>
                    <a:pt x="17743" y="1467"/>
                    <a:pt x="17622" y="1467"/>
                  </a:cubicBezTo>
                  <a:cubicBezTo>
                    <a:pt x="16219" y="1467"/>
                    <a:pt x="14718" y="1777"/>
                    <a:pt x="13293" y="2174"/>
                  </a:cubicBezTo>
                  <a:cubicBezTo>
                    <a:pt x="12849" y="1124"/>
                    <a:pt x="12391" y="1"/>
                    <a:pt x="122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2" name="Google Shape;592;p23"/>
          <p:cNvSpPr/>
          <p:nvPr/>
        </p:nvSpPr>
        <p:spPr>
          <a:xfrm>
            <a:off x="-156725" y="3259586"/>
            <a:ext cx="1781350" cy="2020675"/>
          </a:xfrm>
          <a:custGeom>
            <a:avLst/>
            <a:gdLst/>
            <a:ahLst/>
            <a:cxnLst/>
            <a:rect l="l" t="t" r="r" b="b"/>
            <a:pathLst>
              <a:path w="71254" h="80827" extrusionOk="0">
                <a:moveTo>
                  <a:pt x="0" y="6566"/>
                </a:moveTo>
                <a:cubicBezTo>
                  <a:pt x="6516" y="-3204"/>
                  <a:pt x="28155" y="-1382"/>
                  <a:pt x="35202" y="8013"/>
                </a:cubicBezTo>
                <a:cubicBezTo>
                  <a:pt x="38600" y="12543"/>
                  <a:pt x="38241" y="19338"/>
                  <a:pt x="37131" y="24890"/>
                </a:cubicBezTo>
                <a:cubicBezTo>
                  <a:pt x="36306" y="29015"/>
                  <a:pt x="33351" y="33927"/>
                  <a:pt x="35684" y="37428"/>
                </a:cubicBezTo>
                <a:cubicBezTo>
                  <a:pt x="41348" y="45925"/>
                  <a:pt x="54192" y="46229"/>
                  <a:pt x="62688" y="51894"/>
                </a:cubicBezTo>
                <a:cubicBezTo>
                  <a:pt x="70898" y="57369"/>
                  <a:pt x="73370" y="72001"/>
                  <a:pt x="68957" y="80827"/>
                </a:cubicBezTo>
              </a:path>
            </a:pathLst>
          </a:custGeom>
          <a:noFill/>
          <a:ln w="19050" cap="rnd" cmpd="sng">
            <a:solidFill>
              <a:schemeClr val="lt2"/>
            </a:solidFill>
            <a:prstDash val="dash"/>
            <a:round/>
            <a:headEnd type="none" w="med" len="med"/>
            <a:tailEnd type="none" w="med" len="med"/>
          </a:ln>
        </p:spPr>
      </p:sp>
      <p:grpSp>
        <p:nvGrpSpPr>
          <p:cNvPr id="593" name="Google Shape;593;p23"/>
          <p:cNvGrpSpPr/>
          <p:nvPr/>
        </p:nvGrpSpPr>
        <p:grpSpPr>
          <a:xfrm flipH="1">
            <a:off x="8191214" y="3178754"/>
            <a:ext cx="563163" cy="698145"/>
            <a:chOff x="2955600" y="3012300"/>
            <a:chExt cx="290275" cy="359850"/>
          </a:xfrm>
        </p:grpSpPr>
        <p:sp>
          <p:nvSpPr>
            <p:cNvPr id="594" name="Google Shape;594;p23"/>
            <p:cNvSpPr/>
            <p:nvPr/>
          </p:nvSpPr>
          <p:spPr>
            <a:xfrm>
              <a:off x="2955600" y="3012300"/>
              <a:ext cx="290275" cy="359850"/>
            </a:xfrm>
            <a:custGeom>
              <a:avLst/>
              <a:gdLst/>
              <a:ahLst/>
              <a:cxnLst/>
              <a:rect l="l" t="t" r="r" b="b"/>
              <a:pathLst>
                <a:path w="11611" h="14394" extrusionOk="0">
                  <a:moveTo>
                    <a:pt x="11134" y="10226"/>
                  </a:moveTo>
                  <a:cubicBezTo>
                    <a:pt x="11298" y="10226"/>
                    <a:pt x="11357" y="10241"/>
                    <a:pt x="11387" y="10256"/>
                  </a:cubicBezTo>
                  <a:cubicBezTo>
                    <a:pt x="11149" y="11134"/>
                    <a:pt x="9601" y="13084"/>
                    <a:pt x="9244" y="13084"/>
                  </a:cubicBezTo>
                  <a:cubicBezTo>
                    <a:pt x="8976" y="12846"/>
                    <a:pt x="8753" y="11179"/>
                    <a:pt x="8946" y="10807"/>
                  </a:cubicBezTo>
                  <a:cubicBezTo>
                    <a:pt x="9065" y="10613"/>
                    <a:pt x="10390" y="10226"/>
                    <a:pt x="11134" y="10226"/>
                  </a:cubicBezTo>
                  <a:close/>
                  <a:moveTo>
                    <a:pt x="9318" y="223"/>
                  </a:moveTo>
                  <a:cubicBezTo>
                    <a:pt x="9720" y="432"/>
                    <a:pt x="10658" y="5374"/>
                    <a:pt x="11357" y="10018"/>
                  </a:cubicBezTo>
                  <a:cubicBezTo>
                    <a:pt x="11298" y="10003"/>
                    <a:pt x="11223" y="10003"/>
                    <a:pt x="11134" y="10003"/>
                  </a:cubicBezTo>
                  <a:cubicBezTo>
                    <a:pt x="10509" y="10003"/>
                    <a:pt x="8946" y="10345"/>
                    <a:pt x="8753" y="10702"/>
                  </a:cubicBezTo>
                  <a:cubicBezTo>
                    <a:pt x="8559" y="11075"/>
                    <a:pt x="8678" y="12548"/>
                    <a:pt x="8976" y="13099"/>
                  </a:cubicBezTo>
                  <a:cubicBezTo>
                    <a:pt x="8083" y="13277"/>
                    <a:pt x="3751" y="14171"/>
                    <a:pt x="2739" y="14171"/>
                  </a:cubicBezTo>
                  <a:cubicBezTo>
                    <a:pt x="2665" y="14171"/>
                    <a:pt x="2635" y="14156"/>
                    <a:pt x="2620" y="14156"/>
                  </a:cubicBezTo>
                  <a:cubicBezTo>
                    <a:pt x="2039" y="13784"/>
                    <a:pt x="224" y="2531"/>
                    <a:pt x="224" y="1846"/>
                  </a:cubicBezTo>
                  <a:cubicBezTo>
                    <a:pt x="447" y="1310"/>
                    <a:pt x="7577" y="372"/>
                    <a:pt x="9318" y="223"/>
                  </a:cubicBezTo>
                  <a:close/>
                  <a:moveTo>
                    <a:pt x="9318" y="0"/>
                  </a:moveTo>
                  <a:cubicBezTo>
                    <a:pt x="9021" y="30"/>
                    <a:pt x="6743" y="283"/>
                    <a:pt x="4451" y="625"/>
                  </a:cubicBezTo>
                  <a:cubicBezTo>
                    <a:pt x="15" y="1310"/>
                    <a:pt x="15" y="1667"/>
                    <a:pt x="0" y="1831"/>
                  </a:cubicBezTo>
                  <a:cubicBezTo>
                    <a:pt x="0" y="2203"/>
                    <a:pt x="477" y="5388"/>
                    <a:pt x="998" y="8276"/>
                  </a:cubicBezTo>
                  <a:cubicBezTo>
                    <a:pt x="2069" y="14260"/>
                    <a:pt x="2426" y="14349"/>
                    <a:pt x="2560" y="14379"/>
                  </a:cubicBezTo>
                  <a:cubicBezTo>
                    <a:pt x="2605" y="14379"/>
                    <a:pt x="2665" y="14394"/>
                    <a:pt x="2739" y="14394"/>
                  </a:cubicBezTo>
                  <a:cubicBezTo>
                    <a:pt x="3855" y="14394"/>
                    <a:pt x="8633" y="13397"/>
                    <a:pt x="9154" y="13292"/>
                  </a:cubicBezTo>
                  <a:cubicBezTo>
                    <a:pt x="9169" y="13292"/>
                    <a:pt x="9199" y="13307"/>
                    <a:pt x="9244" y="13307"/>
                  </a:cubicBezTo>
                  <a:cubicBezTo>
                    <a:pt x="9795" y="13307"/>
                    <a:pt x="11372" y="11179"/>
                    <a:pt x="11610" y="10301"/>
                  </a:cubicBezTo>
                  <a:cubicBezTo>
                    <a:pt x="11610" y="10301"/>
                    <a:pt x="11610" y="10301"/>
                    <a:pt x="11610" y="10286"/>
                  </a:cubicBezTo>
                  <a:cubicBezTo>
                    <a:pt x="11610" y="10286"/>
                    <a:pt x="11610" y="10271"/>
                    <a:pt x="11610" y="10256"/>
                  </a:cubicBezTo>
                  <a:cubicBezTo>
                    <a:pt x="11610" y="10256"/>
                    <a:pt x="11610" y="10256"/>
                    <a:pt x="11610" y="10241"/>
                  </a:cubicBezTo>
                  <a:cubicBezTo>
                    <a:pt x="11610" y="10226"/>
                    <a:pt x="11610" y="10196"/>
                    <a:pt x="11596" y="10181"/>
                  </a:cubicBezTo>
                  <a:cubicBezTo>
                    <a:pt x="11536" y="9750"/>
                    <a:pt x="11194" y="7443"/>
                    <a:pt x="10777" y="5165"/>
                  </a:cubicBezTo>
                  <a:cubicBezTo>
                    <a:pt x="9854" y="0"/>
                    <a:pt x="9512" y="0"/>
                    <a:pt x="93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23"/>
            <p:cNvSpPr/>
            <p:nvPr/>
          </p:nvSpPr>
          <p:spPr>
            <a:xfrm>
              <a:off x="3129900" y="3310500"/>
              <a:ext cx="30000" cy="23700"/>
            </a:xfrm>
            <a:custGeom>
              <a:avLst/>
              <a:gdLst/>
              <a:ahLst/>
              <a:cxnLst/>
              <a:rect l="l" t="t" r="r" b="b"/>
              <a:pathLst>
                <a:path w="1200" h="948" extrusionOk="0">
                  <a:moveTo>
                    <a:pt x="1039" y="0"/>
                  </a:moveTo>
                  <a:cubicBezTo>
                    <a:pt x="1023" y="0"/>
                    <a:pt x="1007" y="3"/>
                    <a:pt x="992" y="10"/>
                  </a:cubicBezTo>
                  <a:cubicBezTo>
                    <a:pt x="620" y="159"/>
                    <a:pt x="337" y="471"/>
                    <a:pt x="69" y="769"/>
                  </a:cubicBezTo>
                  <a:cubicBezTo>
                    <a:pt x="0" y="849"/>
                    <a:pt x="72" y="947"/>
                    <a:pt x="150" y="947"/>
                  </a:cubicBezTo>
                  <a:cubicBezTo>
                    <a:pt x="173" y="947"/>
                    <a:pt x="197" y="938"/>
                    <a:pt x="218" y="918"/>
                  </a:cubicBezTo>
                  <a:cubicBezTo>
                    <a:pt x="500" y="635"/>
                    <a:pt x="828" y="427"/>
                    <a:pt x="1111" y="174"/>
                  </a:cubicBezTo>
                  <a:cubicBezTo>
                    <a:pt x="1199" y="98"/>
                    <a:pt x="1126" y="0"/>
                    <a:pt x="10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23"/>
            <p:cNvSpPr/>
            <p:nvPr/>
          </p:nvSpPr>
          <p:spPr>
            <a:xfrm>
              <a:off x="3148200" y="3325350"/>
              <a:ext cx="10775" cy="8950"/>
            </a:xfrm>
            <a:custGeom>
              <a:avLst/>
              <a:gdLst/>
              <a:ahLst/>
              <a:cxnLst/>
              <a:rect l="l" t="t" r="r" b="b"/>
              <a:pathLst>
                <a:path w="431" h="358" extrusionOk="0">
                  <a:moveTo>
                    <a:pt x="299" y="0"/>
                  </a:moveTo>
                  <a:cubicBezTo>
                    <a:pt x="285" y="0"/>
                    <a:pt x="272" y="4"/>
                    <a:pt x="260" y="11"/>
                  </a:cubicBezTo>
                  <a:cubicBezTo>
                    <a:pt x="200" y="56"/>
                    <a:pt x="141" y="115"/>
                    <a:pt x="81" y="160"/>
                  </a:cubicBezTo>
                  <a:cubicBezTo>
                    <a:pt x="0" y="241"/>
                    <a:pt x="80" y="357"/>
                    <a:pt x="169" y="357"/>
                  </a:cubicBezTo>
                  <a:cubicBezTo>
                    <a:pt x="195" y="357"/>
                    <a:pt x="221" y="347"/>
                    <a:pt x="245" y="324"/>
                  </a:cubicBezTo>
                  <a:cubicBezTo>
                    <a:pt x="304" y="264"/>
                    <a:pt x="349" y="205"/>
                    <a:pt x="394" y="145"/>
                  </a:cubicBezTo>
                  <a:cubicBezTo>
                    <a:pt x="431" y="83"/>
                    <a:pt x="365" y="0"/>
                    <a:pt x="2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23"/>
            <p:cNvSpPr/>
            <p:nvPr/>
          </p:nvSpPr>
          <p:spPr>
            <a:xfrm>
              <a:off x="3020200" y="3097675"/>
              <a:ext cx="153225" cy="31850"/>
            </a:xfrm>
            <a:custGeom>
              <a:avLst/>
              <a:gdLst/>
              <a:ahLst/>
              <a:cxnLst/>
              <a:rect l="l" t="t" r="r" b="b"/>
              <a:pathLst>
                <a:path w="6129" h="1274" extrusionOk="0">
                  <a:moveTo>
                    <a:pt x="5309" y="0"/>
                  </a:moveTo>
                  <a:cubicBezTo>
                    <a:pt x="4422" y="0"/>
                    <a:pt x="3684" y="756"/>
                    <a:pt x="2730" y="768"/>
                  </a:cubicBezTo>
                  <a:cubicBezTo>
                    <a:pt x="2718" y="768"/>
                    <a:pt x="2706" y="768"/>
                    <a:pt x="2694" y="768"/>
                  </a:cubicBezTo>
                  <a:cubicBezTo>
                    <a:pt x="2003" y="768"/>
                    <a:pt x="1557" y="527"/>
                    <a:pt x="1119" y="527"/>
                  </a:cubicBezTo>
                  <a:cubicBezTo>
                    <a:pt x="799" y="527"/>
                    <a:pt x="484" y="655"/>
                    <a:pt x="81" y="1095"/>
                  </a:cubicBezTo>
                  <a:cubicBezTo>
                    <a:pt x="0" y="1175"/>
                    <a:pt x="70" y="1273"/>
                    <a:pt x="154" y="1273"/>
                  </a:cubicBezTo>
                  <a:cubicBezTo>
                    <a:pt x="179" y="1273"/>
                    <a:pt x="206" y="1265"/>
                    <a:pt x="229" y="1244"/>
                  </a:cubicBezTo>
                  <a:cubicBezTo>
                    <a:pt x="581" y="920"/>
                    <a:pt x="912" y="818"/>
                    <a:pt x="1244" y="818"/>
                  </a:cubicBezTo>
                  <a:cubicBezTo>
                    <a:pt x="1797" y="818"/>
                    <a:pt x="2353" y="1101"/>
                    <a:pt x="3013" y="1110"/>
                  </a:cubicBezTo>
                  <a:cubicBezTo>
                    <a:pt x="3022" y="1110"/>
                    <a:pt x="3030" y="1110"/>
                    <a:pt x="3039" y="1110"/>
                  </a:cubicBezTo>
                  <a:cubicBezTo>
                    <a:pt x="3963" y="1110"/>
                    <a:pt x="4585" y="412"/>
                    <a:pt x="5506" y="412"/>
                  </a:cubicBezTo>
                  <a:cubicBezTo>
                    <a:pt x="5609" y="412"/>
                    <a:pt x="5715" y="421"/>
                    <a:pt x="5826" y="440"/>
                  </a:cubicBezTo>
                  <a:cubicBezTo>
                    <a:pt x="5836" y="442"/>
                    <a:pt x="5846" y="443"/>
                    <a:pt x="5855" y="443"/>
                  </a:cubicBezTo>
                  <a:cubicBezTo>
                    <a:pt x="6019" y="443"/>
                    <a:pt x="6129" y="213"/>
                    <a:pt x="5960" y="143"/>
                  </a:cubicBezTo>
                  <a:cubicBezTo>
                    <a:pt x="5732" y="41"/>
                    <a:pt x="5517" y="0"/>
                    <a:pt x="53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23"/>
            <p:cNvSpPr/>
            <p:nvPr/>
          </p:nvSpPr>
          <p:spPr>
            <a:xfrm>
              <a:off x="3006475" y="3138200"/>
              <a:ext cx="171275" cy="48300"/>
            </a:xfrm>
            <a:custGeom>
              <a:avLst/>
              <a:gdLst/>
              <a:ahLst/>
              <a:cxnLst/>
              <a:rect l="l" t="t" r="r" b="b"/>
              <a:pathLst>
                <a:path w="6851" h="1932" extrusionOk="0">
                  <a:moveTo>
                    <a:pt x="6664" y="1"/>
                  </a:moveTo>
                  <a:cubicBezTo>
                    <a:pt x="6648" y="1"/>
                    <a:pt x="6631" y="4"/>
                    <a:pt x="6613" y="10"/>
                  </a:cubicBezTo>
                  <a:cubicBezTo>
                    <a:pt x="5366" y="357"/>
                    <a:pt x="4531" y="1155"/>
                    <a:pt x="3221" y="1155"/>
                  </a:cubicBezTo>
                  <a:cubicBezTo>
                    <a:pt x="3124" y="1155"/>
                    <a:pt x="3024" y="1151"/>
                    <a:pt x="2922" y="1141"/>
                  </a:cubicBezTo>
                  <a:cubicBezTo>
                    <a:pt x="2594" y="1107"/>
                    <a:pt x="2289" y="1081"/>
                    <a:pt x="1999" y="1081"/>
                  </a:cubicBezTo>
                  <a:cubicBezTo>
                    <a:pt x="1289" y="1081"/>
                    <a:pt x="673" y="1236"/>
                    <a:pt x="49" y="1796"/>
                  </a:cubicBezTo>
                  <a:cubicBezTo>
                    <a:pt x="1" y="1844"/>
                    <a:pt x="50" y="1932"/>
                    <a:pt x="102" y="1932"/>
                  </a:cubicBezTo>
                  <a:cubicBezTo>
                    <a:pt x="115" y="1932"/>
                    <a:pt x="127" y="1927"/>
                    <a:pt x="138" y="1915"/>
                  </a:cubicBezTo>
                  <a:cubicBezTo>
                    <a:pt x="718" y="1472"/>
                    <a:pt x="1276" y="1359"/>
                    <a:pt x="1850" y="1359"/>
                  </a:cubicBezTo>
                  <a:cubicBezTo>
                    <a:pt x="2454" y="1359"/>
                    <a:pt x="3075" y="1484"/>
                    <a:pt x="3755" y="1484"/>
                  </a:cubicBezTo>
                  <a:cubicBezTo>
                    <a:pt x="3775" y="1484"/>
                    <a:pt x="3795" y="1484"/>
                    <a:pt x="3815" y="1484"/>
                  </a:cubicBezTo>
                  <a:cubicBezTo>
                    <a:pt x="4768" y="1484"/>
                    <a:pt x="5944" y="769"/>
                    <a:pt x="6718" y="278"/>
                  </a:cubicBezTo>
                  <a:cubicBezTo>
                    <a:pt x="6850" y="198"/>
                    <a:pt x="6794" y="1"/>
                    <a:pt x="66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23"/>
            <p:cNvSpPr/>
            <p:nvPr/>
          </p:nvSpPr>
          <p:spPr>
            <a:xfrm>
              <a:off x="3025975" y="3191975"/>
              <a:ext cx="162975" cy="47400"/>
            </a:xfrm>
            <a:custGeom>
              <a:avLst/>
              <a:gdLst/>
              <a:ahLst/>
              <a:cxnLst/>
              <a:rect l="l" t="t" r="r" b="b"/>
              <a:pathLst>
                <a:path w="6519" h="1896" extrusionOk="0">
                  <a:moveTo>
                    <a:pt x="6224" y="1"/>
                  </a:moveTo>
                  <a:cubicBezTo>
                    <a:pt x="5072" y="1"/>
                    <a:pt x="4108" y="869"/>
                    <a:pt x="2946" y="1000"/>
                  </a:cubicBezTo>
                  <a:cubicBezTo>
                    <a:pt x="1874" y="1134"/>
                    <a:pt x="1026" y="1059"/>
                    <a:pt x="88" y="1699"/>
                  </a:cubicBezTo>
                  <a:cubicBezTo>
                    <a:pt x="1" y="1761"/>
                    <a:pt x="59" y="1896"/>
                    <a:pt x="141" y="1896"/>
                  </a:cubicBezTo>
                  <a:cubicBezTo>
                    <a:pt x="157" y="1896"/>
                    <a:pt x="175" y="1890"/>
                    <a:pt x="192" y="1878"/>
                  </a:cubicBezTo>
                  <a:cubicBezTo>
                    <a:pt x="1234" y="1208"/>
                    <a:pt x="2187" y="1446"/>
                    <a:pt x="3318" y="1268"/>
                  </a:cubicBezTo>
                  <a:cubicBezTo>
                    <a:pt x="4375" y="1104"/>
                    <a:pt x="5312" y="538"/>
                    <a:pt x="6354" y="285"/>
                  </a:cubicBezTo>
                  <a:cubicBezTo>
                    <a:pt x="6518" y="256"/>
                    <a:pt x="6473" y="17"/>
                    <a:pt x="6310" y="3"/>
                  </a:cubicBezTo>
                  <a:cubicBezTo>
                    <a:pt x="6281" y="1"/>
                    <a:pt x="6253" y="1"/>
                    <a:pt x="62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23"/>
            <p:cNvSpPr/>
            <p:nvPr/>
          </p:nvSpPr>
          <p:spPr>
            <a:xfrm>
              <a:off x="3040550" y="3238775"/>
              <a:ext cx="149925" cy="45275"/>
            </a:xfrm>
            <a:custGeom>
              <a:avLst/>
              <a:gdLst/>
              <a:ahLst/>
              <a:cxnLst/>
              <a:rect l="l" t="t" r="r" b="b"/>
              <a:pathLst>
                <a:path w="5997" h="1811" extrusionOk="0">
                  <a:moveTo>
                    <a:pt x="5812" y="1"/>
                  </a:moveTo>
                  <a:cubicBezTo>
                    <a:pt x="5799" y="1"/>
                    <a:pt x="5786" y="2"/>
                    <a:pt x="5771" y="6"/>
                  </a:cubicBezTo>
                  <a:cubicBezTo>
                    <a:pt x="3866" y="378"/>
                    <a:pt x="1767" y="542"/>
                    <a:pt x="100" y="1614"/>
                  </a:cubicBezTo>
                  <a:cubicBezTo>
                    <a:pt x="1" y="1676"/>
                    <a:pt x="57" y="1810"/>
                    <a:pt x="147" y="1810"/>
                  </a:cubicBezTo>
                  <a:cubicBezTo>
                    <a:pt x="165" y="1810"/>
                    <a:pt x="185" y="1805"/>
                    <a:pt x="204" y="1792"/>
                  </a:cubicBezTo>
                  <a:cubicBezTo>
                    <a:pt x="1976" y="691"/>
                    <a:pt x="3970" y="988"/>
                    <a:pt x="5846" y="274"/>
                  </a:cubicBezTo>
                  <a:cubicBezTo>
                    <a:pt x="5996" y="219"/>
                    <a:pt x="5958" y="1"/>
                    <a:pt x="58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1" name="Google Shape;601;p23"/>
          <p:cNvSpPr/>
          <p:nvPr/>
        </p:nvSpPr>
        <p:spPr>
          <a:xfrm>
            <a:off x="7974716" y="2519575"/>
            <a:ext cx="710375" cy="723325"/>
          </a:xfrm>
          <a:custGeom>
            <a:avLst/>
            <a:gdLst/>
            <a:ahLst/>
            <a:cxnLst/>
            <a:rect l="l" t="t" r="r" b="b"/>
            <a:pathLst>
              <a:path w="28415" h="28933" extrusionOk="0">
                <a:moveTo>
                  <a:pt x="24348" y="0"/>
                </a:moveTo>
                <a:cubicBezTo>
                  <a:pt x="28577" y="0"/>
                  <a:pt x="29795" y="10192"/>
                  <a:pt x="26277" y="12538"/>
                </a:cubicBezTo>
                <a:cubicBezTo>
                  <a:pt x="18701" y="17590"/>
                  <a:pt x="2504" y="13253"/>
                  <a:pt x="719" y="22182"/>
                </a:cubicBezTo>
                <a:cubicBezTo>
                  <a:pt x="277" y="24394"/>
                  <a:pt x="-816" y="27925"/>
                  <a:pt x="1202" y="28933"/>
                </a:cubicBezTo>
              </a:path>
            </a:pathLst>
          </a:custGeom>
          <a:noFill/>
          <a:ln w="19050" cap="rnd" cmpd="sng">
            <a:solidFill>
              <a:schemeClr val="lt2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602" name="Google Shape;602;p23"/>
          <p:cNvSpPr/>
          <p:nvPr/>
        </p:nvSpPr>
        <p:spPr>
          <a:xfrm>
            <a:off x="8335260" y="4122925"/>
            <a:ext cx="947375" cy="494275"/>
          </a:xfrm>
          <a:custGeom>
            <a:avLst/>
            <a:gdLst/>
            <a:ahLst/>
            <a:cxnLst/>
            <a:rect l="l" t="t" r="r" b="b"/>
            <a:pathLst>
              <a:path w="37895" h="19771" extrusionOk="0">
                <a:moveTo>
                  <a:pt x="765" y="0"/>
                </a:moveTo>
                <a:cubicBezTo>
                  <a:pt x="-2099" y="5725"/>
                  <a:pt x="4043" y="14356"/>
                  <a:pt x="9927" y="16878"/>
                </a:cubicBezTo>
                <a:cubicBezTo>
                  <a:pt x="18541" y="20570"/>
                  <a:pt x="30097" y="14572"/>
                  <a:pt x="37895" y="19771"/>
                </a:cubicBezTo>
              </a:path>
            </a:pathLst>
          </a:custGeom>
          <a:noFill/>
          <a:ln w="19050" cap="rnd" cmpd="sng">
            <a:solidFill>
              <a:schemeClr val="lt2"/>
            </a:solidFill>
            <a:prstDash val="dash"/>
            <a:round/>
            <a:headEnd type="none" w="med" len="med"/>
            <a:tailEnd type="none" w="med" len="med"/>
          </a:ln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1_1_1">
    <p:bg>
      <p:bgPr>
        <a:solidFill>
          <a:schemeClr val="accent2"/>
        </a:solidFill>
        <a:effectLst/>
      </p:bgPr>
    </p:bg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24"/>
          <p:cNvSpPr txBox="1">
            <a:spLocks noGrp="1"/>
          </p:cNvSpPr>
          <p:nvPr>
            <p:ph type="title"/>
          </p:nvPr>
        </p:nvSpPr>
        <p:spPr>
          <a:xfrm flipH="1">
            <a:off x="1930475" y="1694550"/>
            <a:ext cx="47565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0">
                <a:solidFill>
                  <a:schemeClr val="accent4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605" name="Google Shape;605;p24"/>
          <p:cNvSpPr txBox="1">
            <a:spLocks noGrp="1"/>
          </p:cNvSpPr>
          <p:nvPr>
            <p:ph type="subTitle" idx="1"/>
          </p:nvPr>
        </p:nvSpPr>
        <p:spPr>
          <a:xfrm flipH="1">
            <a:off x="1930525" y="2251660"/>
            <a:ext cx="4756500" cy="119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192A"/>
              </a:buClr>
              <a:buSzPts val="2500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192A"/>
              </a:buClr>
              <a:buSzPts val="2500"/>
              <a:buFont typeface="Anaheim"/>
              <a:buNone/>
              <a:defRPr sz="2500">
                <a:solidFill>
                  <a:srgbClr val="05192A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192A"/>
              </a:buClr>
              <a:buSzPts val="2500"/>
              <a:buFont typeface="Anaheim"/>
              <a:buNone/>
              <a:defRPr sz="2500">
                <a:solidFill>
                  <a:srgbClr val="05192A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192A"/>
              </a:buClr>
              <a:buSzPts val="2500"/>
              <a:buFont typeface="Anaheim"/>
              <a:buNone/>
              <a:defRPr sz="2500">
                <a:solidFill>
                  <a:srgbClr val="05192A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192A"/>
              </a:buClr>
              <a:buSzPts val="2500"/>
              <a:buFont typeface="Anaheim"/>
              <a:buNone/>
              <a:defRPr sz="2500">
                <a:solidFill>
                  <a:srgbClr val="05192A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192A"/>
              </a:buClr>
              <a:buSzPts val="2500"/>
              <a:buFont typeface="Anaheim"/>
              <a:buNone/>
              <a:defRPr sz="2500">
                <a:solidFill>
                  <a:srgbClr val="05192A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192A"/>
              </a:buClr>
              <a:buSzPts val="2500"/>
              <a:buFont typeface="Anaheim"/>
              <a:buNone/>
              <a:defRPr sz="2500">
                <a:solidFill>
                  <a:srgbClr val="05192A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192A"/>
              </a:buClr>
              <a:buSzPts val="2500"/>
              <a:buFont typeface="Anaheim"/>
              <a:buNone/>
              <a:defRPr sz="2500">
                <a:solidFill>
                  <a:srgbClr val="05192A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192A"/>
              </a:buClr>
              <a:buSzPts val="2500"/>
              <a:buFont typeface="Anaheim"/>
              <a:buNone/>
              <a:defRPr sz="2500">
                <a:solidFill>
                  <a:srgbClr val="05192A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endParaRPr/>
          </a:p>
        </p:txBody>
      </p:sp>
      <p:grpSp>
        <p:nvGrpSpPr>
          <p:cNvPr id="606" name="Google Shape;606;p24"/>
          <p:cNvGrpSpPr/>
          <p:nvPr/>
        </p:nvGrpSpPr>
        <p:grpSpPr>
          <a:xfrm rot="10800000" flipH="1">
            <a:off x="3267765" y="-590238"/>
            <a:ext cx="5883472" cy="1944311"/>
            <a:chOff x="2431496" y="3198979"/>
            <a:chExt cx="6705576" cy="1944505"/>
          </a:xfrm>
        </p:grpSpPr>
        <p:sp>
          <p:nvSpPr>
            <p:cNvPr id="607" name="Google Shape;607;p24"/>
            <p:cNvSpPr/>
            <p:nvPr/>
          </p:nvSpPr>
          <p:spPr>
            <a:xfrm>
              <a:off x="2431496" y="3198979"/>
              <a:ext cx="6705570" cy="1944498"/>
            </a:xfrm>
            <a:custGeom>
              <a:avLst/>
              <a:gdLst/>
              <a:ahLst/>
              <a:cxnLst/>
              <a:rect l="l" t="t" r="r" b="b"/>
              <a:pathLst>
                <a:path w="209992" h="60894" extrusionOk="0">
                  <a:moveTo>
                    <a:pt x="209992" y="1"/>
                  </a:moveTo>
                  <a:lnTo>
                    <a:pt x="208261" y="3040"/>
                  </a:lnTo>
                  <a:lnTo>
                    <a:pt x="204693" y="9066"/>
                  </a:lnTo>
                  <a:lnTo>
                    <a:pt x="202829" y="12026"/>
                  </a:lnTo>
                  <a:lnTo>
                    <a:pt x="201785" y="13651"/>
                  </a:lnTo>
                  <a:lnTo>
                    <a:pt x="199658" y="16889"/>
                  </a:lnTo>
                  <a:lnTo>
                    <a:pt x="197438" y="20100"/>
                  </a:lnTo>
                  <a:lnTo>
                    <a:pt x="195125" y="23232"/>
                  </a:lnTo>
                  <a:lnTo>
                    <a:pt x="192720" y="26298"/>
                  </a:lnTo>
                  <a:lnTo>
                    <a:pt x="190196" y="29245"/>
                  </a:lnTo>
                  <a:lnTo>
                    <a:pt x="187540" y="32086"/>
                  </a:lnTo>
                  <a:lnTo>
                    <a:pt x="184752" y="34768"/>
                  </a:lnTo>
                  <a:lnTo>
                    <a:pt x="183285" y="36050"/>
                  </a:lnTo>
                  <a:lnTo>
                    <a:pt x="182479" y="36724"/>
                  </a:lnTo>
                  <a:lnTo>
                    <a:pt x="180827" y="38019"/>
                  </a:lnTo>
                  <a:lnTo>
                    <a:pt x="179109" y="39235"/>
                  </a:lnTo>
                  <a:lnTo>
                    <a:pt x="177339" y="40398"/>
                  </a:lnTo>
                  <a:lnTo>
                    <a:pt x="175528" y="41481"/>
                  </a:lnTo>
                  <a:lnTo>
                    <a:pt x="173678" y="42512"/>
                  </a:lnTo>
                  <a:lnTo>
                    <a:pt x="170864" y="43952"/>
                  </a:lnTo>
                  <a:lnTo>
                    <a:pt x="168961" y="44824"/>
                  </a:lnTo>
                  <a:lnTo>
                    <a:pt x="167890" y="45287"/>
                  </a:lnTo>
                  <a:lnTo>
                    <a:pt x="165750" y="46133"/>
                  </a:lnTo>
                  <a:lnTo>
                    <a:pt x="163556" y="46873"/>
                  </a:lnTo>
                  <a:lnTo>
                    <a:pt x="161349" y="47494"/>
                  </a:lnTo>
                  <a:lnTo>
                    <a:pt x="159103" y="48009"/>
                  </a:lnTo>
                  <a:lnTo>
                    <a:pt x="156843" y="48419"/>
                  </a:lnTo>
                  <a:lnTo>
                    <a:pt x="154557" y="48696"/>
                  </a:lnTo>
                  <a:lnTo>
                    <a:pt x="152244" y="48868"/>
                  </a:lnTo>
                  <a:lnTo>
                    <a:pt x="151095" y="48894"/>
                  </a:lnTo>
                  <a:lnTo>
                    <a:pt x="150196" y="48908"/>
                  </a:lnTo>
                  <a:lnTo>
                    <a:pt x="148399" y="48855"/>
                  </a:lnTo>
                  <a:lnTo>
                    <a:pt x="146628" y="48736"/>
                  </a:lnTo>
                  <a:lnTo>
                    <a:pt x="144857" y="48538"/>
                  </a:lnTo>
                  <a:lnTo>
                    <a:pt x="143113" y="48287"/>
                  </a:lnTo>
                  <a:lnTo>
                    <a:pt x="141382" y="47956"/>
                  </a:lnTo>
                  <a:lnTo>
                    <a:pt x="138805" y="47362"/>
                  </a:lnTo>
                  <a:lnTo>
                    <a:pt x="135409" y="46357"/>
                  </a:lnTo>
                  <a:lnTo>
                    <a:pt x="132079" y="45168"/>
                  </a:lnTo>
                  <a:lnTo>
                    <a:pt x="128789" y="43820"/>
                  </a:lnTo>
                  <a:lnTo>
                    <a:pt x="125564" y="42340"/>
                  </a:lnTo>
                  <a:lnTo>
                    <a:pt x="123965" y="41547"/>
                  </a:lnTo>
                  <a:lnTo>
                    <a:pt x="120886" y="40001"/>
                  </a:lnTo>
                  <a:lnTo>
                    <a:pt x="114755" y="36869"/>
                  </a:lnTo>
                  <a:lnTo>
                    <a:pt x="110130" y="34596"/>
                  </a:lnTo>
                  <a:lnTo>
                    <a:pt x="106998" y="33156"/>
                  </a:lnTo>
                  <a:lnTo>
                    <a:pt x="103840" y="31808"/>
                  </a:lnTo>
                  <a:lnTo>
                    <a:pt x="100615" y="30592"/>
                  </a:lnTo>
                  <a:lnTo>
                    <a:pt x="98977" y="30037"/>
                  </a:lnTo>
                  <a:lnTo>
                    <a:pt x="97933" y="29707"/>
                  </a:lnTo>
                  <a:lnTo>
                    <a:pt x="95832" y="29086"/>
                  </a:lnTo>
                  <a:lnTo>
                    <a:pt x="93704" y="28544"/>
                  </a:lnTo>
                  <a:lnTo>
                    <a:pt x="91577" y="28055"/>
                  </a:lnTo>
                  <a:lnTo>
                    <a:pt x="89423" y="27646"/>
                  </a:lnTo>
                  <a:lnTo>
                    <a:pt x="87269" y="27289"/>
                  </a:lnTo>
                  <a:lnTo>
                    <a:pt x="85102" y="27011"/>
                  </a:lnTo>
                  <a:lnTo>
                    <a:pt x="82934" y="26787"/>
                  </a:lnTo>
                  <a:lnTo>
                    <a:pt x="80754" y="26628"/>
                  </a:lnTo>
                  <a:lnTo>
                    <a:pt x="78574" y="26522"/>
                  </a:lnTo>
                  <a:lnTo>
                    <a:pt x="75283" y="26483"/>
                  </a:lnTo>
                  <a:lnTo>
                    <a:pt x="70922" y="26655"/>
                  </a:lnTo>
                  <a:lnTo>
                    <a:pt x="66562" y="27064"/>
                  </a:lnTo>
                  <a:lnTo>
                    <a:pt x="64381" y="27368"/>
                  </a:lnTo>
                  <a:lnTo>
                    <a:pt x="63205" y="27540"/>
                  </a:lnTo>
                  <a:lnTo>
                    <a:pt x="60840" y="27963"/>
                  </a:lnTo>
                  <a:lnTo>
                    <a:pt x="58488" y="28452"/>
                  </a:lnTo>
                  <a:lnTo>
                    <a:pt x="56149" y="29007"/>
                  </a:lnTo>
                  <a:lnTo>
                    <a:pt x="52673" y="29932"/>
                  </a:lnTo>
                  <a:lnTo>
                    <a:pt x="48101" y="31372"/>
                  </a:lnTo>
                  <a:lnTo>
                    <a:pt x="43582" y="33011"/>
                  </a:lnTo>
                  <a:lnTo>
                    <a:pt x="39128" y="34834"/>
                  </a:lnTo>
                  <a:lnTo>
                    <a:pt x="34741" y="36816"/>
                  </a:lnTo>
                  <a:lnTo>
                    <a:pt x="30433" y="38918"/>
                  </a:lnTo>
                  <a:lnTo>
                    <a:pt x="28306" y="40014"/>
                  </a:lnTo>
                  <a:lnTo>
                    <a:pt x="26575" y="40939"/>
                  </a:lnTo>
                  <a:lnTo>
                    <a:pt x="23192" y="42935"/>
                  </a:lnTo>
                  <a:lnTo>
                    <a:pt x="19888" y="45062"/>
                  </a:lnTo>
                  <a:lnTo>
                    <a:pt x="16637" y="47296"/>
                  </a:lnTo>
                  <a:lnTo>
                    <a:pt x="15052" y="48432"/>
                  </a:lnTo>
                  <a:lnTo>
                    <a:pt x="13387" y="49634"/>
                  </a:lnTo>
                  <a:lnTo>
                    <a:pt x="10096" y="52119"/>
                  </a:lnTo>
                  <a:lnTo>
                    <a:pt x="6898" y="54696"/>
                  </a:lnTo>
                  <a:lnTo>
                    <a:pt x="3766" y="57365"/>
                  </a:lnTo>
                  <a:lnTo>
                    <a:pt x="2247" y="58752"/>
                  </a:lnTo>
                  <a:lnTo>
                    <a:pt x="1110" y="59810"/>
                  </a:lnTo>
                  <a:lnTo>
                    <a:pt x="0" y="60893"/>
                  </a:lnTo>
                  <a:lnTo>
                    <a:pt x="1176" y="60893"/>
                  </a:lnTo>
                  <a:lnTo>
                    <a:pt x="2326" y="59783"/>
                  </a:lnTo>
                  <a:lnTo>
                    <a:pt x="4691" y="57642"/>
                  </a:lnTo>
                  <a:lnTo>
                    <a:pt x="7123" y="55581"/>
                  </a:lnTo>
                  <a:lnTo>
                    <a:pt x="9594" y="53586"/>
                  </a:lnTo>
                  <a:lnTo>
                    <a:pt x="10849" y="52595"/>
                  </a:lnTo>
                  <a:lnTo>
                    <a:pt x="12528" y="51300"/>
                  </a:lnTo>
                  <a:lnTo>
                    <a:pt x="15937" y="48789"/>
                  </a:lnTo>
                  <a:lnTo>
                    <a:pt x="19412" y="46384"/>
                  </a:lnTo>
                  <a:lnTo>
                    <a:pt x="22967" y="44071"/>
                  </a:lnTo>
                  <a:lnTo>
                    <a:pt x="24764" y="42974"/>
                  </a:lnTo>
                  <a:lnTo>
                    <a:pt x="26707" y="41825"/>
                  </a:lnTo>
                  <a:lnTo>
                    <a:pt x="30671" y="39697"/>
                  </a:lnTo>
                  <a:lnTo>
                    <a:pt x="34715" y="37728"/>
                  </a:lnTo>
                  <a:lnTo>
                    <a:pt x="38824" y="35891"/>
                  </a:lnTo>
                  <a:lnTo>
                    <a:pt x="40899" y="35019"/>
                  </a:lnTo>
                  <a:lnTo>
                    <a:pt x="43132" y="34094"/>
                  </a:lnTo>
                  <a:lnTo>
                    <a:pt x="47665" y="32416"/>
                  </a:lnTo>
                  <a:lnTo>
                    <a:pt x="52277" y="30936"/>
                  </a:lnTo>
                  <a:lnTo>
                    <a:pt x="56941" y="29667"/>
                  </a:lnTo>
                  <a:lnTo>
                    <a:pt x="59294" y="29126"/>
                  </a:lnTo>
                  <a:lnTo>
                    <a:pt x="60430" y="28888"/>
                  </a:lnTo>
                  <a:lnTo>
                    <a:pt x="62703" y="28465"/>
                  </a:lnTo>
                  <a:lnTo>
                    <a:pt x="64976" y="28108"/>
                  </a:lnTo>
                  <a:lnTo>
                    <a:pt x="67262" y="27804"/>
                  </a:lnTo>
                  <a:lnTo>
                    <a:pt x="69561" y="27580"/>
                  </a:lnTo>
                  <a:lnTo>
                    <a:pt x="71861" y="27421"/>
                  </a:lnTo>
                  <a:lnTo>
                    <a:pt x="74160" y="27328"/>
                  </a:lnTo>
                  <a:lnTo>
                    <a:pt x="76473" y="27302"/>
                  </a:lnTo>
                  <a:lnTo>
                    <a:pt x="78772" y="27355"/>
                  </a:lnTo>
                  <a:lnTo>
                    <a:pt x="81071" y="27461"/>
                  </a:lnTo>
                  <a:lnTo>
                    <a:pt x="83370" y="27646"/>
                  </a:lnTo>
                  <a:lnTo>
                    <a:pt x="85657" y="27910"/>
                  </a:lnTo>
                  <a:lnTo>
                    <a:pt x="87943" y="28227"/>
                  </a:lnTo>
                  <a:lnTo>
                    <a:pt x="90216" y="28637"/>
                  </a:lnTo>
                  <a:lnTo>
                    <a:pt x="92475" y="29099"/>
                  </a:lnTo>
                  <a:lnTo>
                    <a:pt x="94722" y="29654"/>
                  </a:lnTo>
                  <a:lnTo>
                    <a:pt x="95832" y="29958"/>
                  </a:lnTo>
                  <a:lnTo>
                    <a:pt x="97536" y="30447"/>
                  </a:lnTo>
                  <a:lnTo>
                    <a:pt x="100893" y="31570"/>
                  </a:lnTo>
                  <a:lnTo>
                    <a:pt x="104183" y="32839"/>
                  </a:lnTo>
                  <a:lnTo>
                    <a:pt x="107421" y="34240"/>
                  </a:lnTo>
                  <a:lnTo>
                    <a:pt x="112218" y="36499"/>
                  </a:lnTo>
                  <a:lnTo>
                    <a:pt x="118521" y="39697"/>
                  </a:lnTo>
                  <a:lnTo>
                    <a:pt x="121666" y="41323"/>
                  </a:lnTo>
                  <a:lnTo>
                    <a:pt x="123146" y="42063"/>
                  </a:lnTo>
                  <a:lnTo>
                    <a:pt x="126133" y="43503"/>
                  </a:lnTo>
                  <a:lnTo>
                    <a:pt x="129145" y="44851"/>
                  </a:lnTo>
                  <a:lnTo>
                    <a:pt x="132198" y="46080"/>
                  </a:lnTo>
                  <a:lnTo>
                    <a:pt x="135290" y="47177"/>
                  </a:lnTo>
                  <a:lnTo>
                    <a:pt x="138448" y="48102"/>
                  </a:lnTo>
                  <a:lnTo>
                    <a:pt x="141646" y="48842"/>
                  </a:lnTo>
                  <a:lnTo>
                    <a:pt x="144924" y="49383"/>
                  </a:lnTo>
                  <a:lnTo>
                    <a:pt x="146589" y="49555"/>
                  </a:lnTo>
                  <a:lnTo>
                    <a:pt x="147712" y="49648"/>
                  </a:lnTo>
                  <a:lnTo>
                    <a:pt x="149958" y="49727"/>
                  </a:lnTo>
                  <a:lnTo>
                    <a:pt x="152191" y="49687"/>
                  </a:lnTo>
                  <a:lnTo>
                    <a:pt x="154412" y="49529"/>
                  </a:lnTo>
                  <a:lnTo>
                    <a:pt x="156605" y="49264"/>
                  </a:lnTo>
                  <a:lnTo>
                    <a:pt x="158799" y="48881"/>
                  </a:lnTo>
                  <a:lnTo>
                    <a:pt x="160953" y="48406"/>
                  </a:lnTo>
                  <a:lnTo>
                    <a:pt x="163093" y="47824"/>
                  </a:lnTo>
                  <a:lnTo>
                    <a:pt x="165208" y="47150"/>
                  </a:lnTo>
                  <a:lnTo>
                    <a:pt x="167296" y="46384"/>
                  </a:lnTo>
                  <a:lnTo>
                    <a:pt x="169344" y="45538"/>
                  </a:lnTo>
                  <a:lnTo>
                    <a:pt x="171379" y="44613"/>
                  </a:lnTo>
                  <a:lnTo>
                    <a:pt x="173374" y="43609"/>
                  </a:lnTo>
                  <a:lnTo>
                    <a:pt x="175330" y="42538"/>
                  </a:lnTo>
                  <a:lnTo>
                    <a:pt x="177246" y="41389"/>
                  </a:lnTo>
                  <a:lnTo>
                    <a:pt x="179136" y="40186"/>
                  </a:lnTo>
                  <a:lnTo>
                    <a:pt x="180061" y="39565"/>
                  </a:lnTo>
                  <a:lnTo>
                    <a:pt x="180827" y="39036"/>
                  </a:lnTo>
                  <a:lnTo>
                    <a:pt x="182307" y="37926"/>
                  </a:lnTo>
                  <a:lnTo>
                    <a:pt x="183761" y="36764"/>
                  </a:lnTo>
                  <a:lnTo>
                    <a:pt x="185175" y="35548"/>
                  </a:lnTo>
                  <a:lnTo>
                    <a:pt x="187223" y="33645"/>
                  </a:lnTo>
                  <a:lnTo>
                    <a:pt x="189813" y="30962"/>
                  </a:lnTo>
                  <a:lnTo>
                    <a:pt x="192284" y="28135"/>
                  </a:lnTo>
                  <a:lnTo>
                    <a:pt x="194636" y="25214"/>
                  </a:lnTo>
                  <a:lnTo>
                    <a:pt x="196883" y="22228"/>
                  </a:lnTo>
                  <a:lnTo>
                    <a:pt x="199050" y="19188"/>
                  </a:lnTo>
                  <a:lnTo>
                    <a:pt x="200094" y="17682"/>
                  </a:lnTo>
                  <a:lnTo>
                    <a:pt x="201415" y="15739"/>
                  </a:lnTo>
                  <a:lnTo>
                    <a:pt x="203966" y="11788"/>
                  </a:lnTo>
                  <a:lnTo>
                    <a:pt x="206424" y="7797"/>
                  </a:lnTo>
                  <a:lnTo>
                    <a:pt x="208816" y="3754"/>
                  </a:lnTo>
                  <a:lnTo>
                    <a:pt x="209992" y="1719"/>
                  </a:lnTo>
                  <a:lnTo>
                    <a:pt x="20999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24"/>
            <p:cNvSpPr/>
            <p:nvPr/>
          </p:nvSpPr>
          <p:spPr>
            <a:xfrm>
              <a:off x="2676230" y="3460190"/>
              <a:ext cx="6460839" cy="1683290"/>
            </a:xfrm>
            <a:custGeom>
              <a:avLst/>
              <a:gdLst/>
              <a:ahLst/>
              <a:cxnLst/>
              <a:rect l="l" t="t" r="r" b="b"/>
              <a:pathLst>
                <a:path w="202328" h="52714" extrusionOk="0">
                  <a:moveTo>
                    <a:pt x="202328" y="1"/>
                  </a:moveTo>
                  <a:lnTo>
                    <a:pt x="200993" y="2260"/>
                  </a:lnTo>
                  <a:lnTo>
                    <a:pt x="198258" y="6714"/>
                  </a:lnTo>
                  <a:lnTo>
                    <a:pt x="196844" y="8920"/>
                  </a:lnTo>
                  <a:lnTo>
                    <a:pt x="195786" y="10546"/>
                  </a:lnTo>
                  <a:lnTo>
                    <a:pt x="193619" y="13783"/>
                  </a:lnTo>
                  <a:lnTo>
                    <a:pt x="191373" y="16981"/>
                  </a:lnTo>
                  <a:lnTo>
                    <a:pt x="189034" y="20113"/>
                  </a:lnTo>
                  <a:lnTo>
                    <a:pt x="186589" y="23166"/>
                  </a:lnTo>
                  <a:lnTo>
                    <a:pt x="184039" y="26126"/>
                  </a:lnTo>
                  <a:lnTo>
                    <a:pt x="181356" y="28967"/>
                  </a:lnTo>
                  <a:lnTo>
                    <a:pt x="178542" y="31649"/>
                  </a:lnTo>
                  <a:lnTo>
                    <a:pt x="177062" y="32931"/>
                  </a:lnTo>
                  <a:lnTo>
                    <a:pt x="176255" y="33605"/>
                  </a:lnTo>
                  <a:lnTo>
                    <a:pt x="174604" y="34900"/>
                  </a:lnTo>
                  <a:lnTo>
                    <a:pt x="172873" y="36116"/>
                  </a:lnTo>
                  <a:lnTo>
                    <a:pt x="171115" y="37279"/>
                  </a:lnTo>
                  <a:lnTo>
                    <a:pt x="169305" y="38376"/>
                  </a:lnTo>
                  <a:lnTo>
                    <a:pt x="167455" y="39393"/>
                  </a:lnTo>
                  <a:lnTo>
                    <a:pt x="164627" y="40833"/>
                  </a:lnTo>
                  <a:lnTo>
                    <a:pt x="162724" y="41719"/>
                  </a:lnTo>
                  <a:lnTo>
                    <a:pt x="161667" y="42181"/>
                  </a:lnTo>
                  <a:lnTo>
                    <a:pt x="159513" y="43014"/>
                  </a:lnTo>
                  <a:lnTo>
                    <a:pt x="157332" y="43754"/>
                  </a:lnTo>
                  <a:lnTo>
                    <a:pt x="155112" y="44388"/>
                  </a:lnTo>
                  <a:lnTo>
                    <a:pt x="152866" y="44903"/>
                  </a:lnTo>
                  <a:lnTo>
                    <a:pt x="150606" y="45300"/>
                  </a:lnTo>
                  <a:lnTo>
                    <a:pt x="148320" y="45591"/>
                  </a:lnTo>
                  <a:lnTo>
                    <a:pt x="146021" y="45749"/>
                  </a:lnTo>
                  <a:lnTo>
                    <a:pt x="144858" y="45789"/>
                  </a:lnTo>
                  <a:lnTo>
                    <a:pt x="143959" y="45789"/>
                  </a:lnTo>
                  <a:lnTo>
                    <a:pt x="142175" y="45749"/>
                  </a:lnTo>
                  <a:lnTo>
                    <a:pt x="140391" y="45617"/>
                  </a:lnTo>
                  <a:lnTo>
                    <a:pt x="138634" y="45432"/>
                  </a:lnTo>
                  <a:lnTo>
                    <a:pt x="136876" y="45168"/>
                  </a:lnTo>
                  <a:lnTo>
                    <a:pt x="135145" y="44837"/>
                  </a:lnTo>
                  <a:lnTo>
                    <a:pt x="132568" y="44243"/>
                  </a:lnTo>
                  <a:lnTo>
                    <a:pt x="129185" y="43238"/>
                  </a:lnTo>
                  <a:lnTo>
                    <a:pt x="125842" y="42049"/>
                  </a:lnTo>
                  <a:lnTo>
                    <a:pt x="122565" y="40701"/>
                  </a:lnTo>
                  <a:lnTo>
                    <a:pt x="119327" y="39221"/>
                  </a:lnTo>
                  <a:lnTo>
                    <a:pt x="117729" y="38442"/>
                  </a:lnTo>
                  <a:lnTo>
                    <a:pt x="114650" y="36896"/>
                  </a:lnTo>
                  <a:lnTo>
                    <a:pt x="108518" y="33750"/>
                  </a:lnTo>
                  <a:lnTo>
                    <a:pt x="103893" y="31478"/>
                  </a:lnTo>
                  <a:lnTo>
                    <a:pt x="100774" y="30037"/>
                  </a:lnTo>
                  <a:lnTo>
                    <a:pt x="97603" y="28703"/>
                  </a:lnTo>
                  <a:lnTo>
                    <a:pt x="94379" y="27474"/>
                  </a:lnTo>
                  <a:lnTo>
                    <a:pt x="92740" y="26932"/>
                  </a:lnTo>
                  <a:lnTo>
                    <a:pt x="91696" y="26588"/>
                  </a:lnTo>
                  <a:lnTo>
                    <a:pt x="89595" y="25980"/>
                  </a:lnTo>
                  <a:lnTo>
                    <a:pt x="87481" y="25425"/>
                  </a:lnTo>
                  <a:lnTo>
                    <a:pt x="85340" y="24950"/>
                  </a:lnTo>
                  <a:lnTo>
                    <a:pt x="83199" y="24527"/>
                  </a:lnTo>
                  <a:lnTo>
                    <a:pt x="81032" y="24183"/>
                  </a:lnTo>
                  <a:lnTo>
                    <a:pt x="78878" y="23892"/>
                  </a:lnTo>
                  <a:lnTo>
                    <a:pt x="76698" y="23668"/>
                  </a:lnTo>
                  <a:lnTo>
                    <a:pt x="74517" y="23509"/>
                  </a:lnTo>
                  <a:lnTo>
                    <a:pt x="72337" y="23404"/>
                  </a:lnTo>
                  <a:lnTo>
                    <a:pt x="69060" y="23377"/>
                  </a:lnTo>
                  <a:lnTo>
                    <a:pt x="64686" y="23536"/>
                  </a:lnTo>
                  <a:lnTo>
                    <a:pt x="60325" y="23945"/>
                  </a:lnTo>
                  <a:lnTo>
                    <a:pt x="58158" y="24249"/>
                  </a:lnTo>
                  <a:lnTo>
                    <a:pt x="55938" y="24593"/>
                  </a:lnTo>
                  <a:lnTo>
                    <a:pt x="51537" y="25491"/>
                  </a:lnTo>
                  <a:lnTo>
                    <a:pt x="47203" y="26615"/>
                  </a:lnTo>
                  <a:lnTo>
                    <a:pt x="42908" y="27923"/>
                  </a:lnTo>
                  <a:lnTo>
                    <a:pt x="38679" y="29416"/>
                  </a:lnTo>
                  <a:lnTo>
                    <a:pt x="34504" y="31068"/>
                  </a:lnTo>
                  <a:lnTo>
                    <a:pt x="30381" y="32865"/>
                  </a:lnTo>
                  <a:lnTo>
                    <a:pt x="26324" y="34768"/>
                  </a:lnTo>
                  <a:lnTo>
                    <a:pt x="24315" y="35759"/>
                  </a:lnTo>
                  <a:lnTo>
                    <a:pt x="22664" y="36592"/>
                  </a:lnTo>
                  <a:lnTo>
                    <a:pt x="19413" y="38376"/>
                  </a:lnTo>
                  <a:lnTo>
                    <a:pt x="16215" y="40265"/>
                  </a:lnTo>
                  <a:lnTo>
                    <a:pt x="13083" y="42287"/>
                  </a:lnTo>
                  <a:lnTo>
                    <a:pt x="10030" y="44415"/>
                  </a:lnTo>
                  <a:lnTo>
                    <a:pt x="7057" y="46648"/>
                  </a:lnTo>
                  <a:lnTo>
                    <a:pt x="4163" y="49000"/>
                  </a:lnTo>
                  <a:lnTo>
                    <a:pt x="1362" y="51445"/>
                  </a:lnTo>
                  <a:lnTo>
                    <a:pt x="1" y="52713"/>
                  </a:lnTo>
                  <a:lnTo>
                    <a:pt x="1216" y="52713"/>
                  </a:lnTo>
                  <a:lnTo>
                    <a:pt x="2696" y="51379"/>
                  </a:lnTo>
                  <a:lnTo>
                    <a:pt x="5723" y="48802"/>
                  </a:lnTo>
                  <a:lnTo>
                    <a:pt x="8868" y="46357"/>
                  </a:lnTo>
                  <a:lnTo>
                    <a:pt x="12092" y="44031"/>
                  </a:lnTo>
                  <a:lnTo>
                    <a:pt x="15409" y="41824"/>
                  </a:lnTo>
                  <a:lnTo>
                    <a:pt x="18792" y="39750"/>
                  </a:lnTo>
                  <a:lnTo>
                    <a:pt x="22267" y="37794"/>
                  </a:lnTo>
                  <a:lnTo>
                    <a:pt x="25795" y="35944"/>
                  </a:lnTo>
                  <a:lnTo>
                    <a:pt x="27579" y="35072"/>
                  </a:lnTo>
                  <a:lnTo>
                    <a:pt x="29813" y="34028"/>
                  </a:lnTo>
                  <a:lnTo>
                    <a:pt x="34319" y="32033"/>
                  </a:lnTo>
                  <a:lnTo>
                    <a:pt x="38891" y="30222"/>
                  </a:lnTo>
                  <a:lnTo>
                    <a:pt x="43542" y="28610"/>
                  </a:lnTo>
                  <a:lnTo>
                    <a:pt x="48260" y="27196"/>
                  </a:lnTo>
                  <a:lnTo>
                    <a:pt x="51828" y="26311"/>
                  </a:lnTo>
                  <a:lnTo>
                    <a:pt x="54233" y="25795"/>
                  </a:lnTo>
                  <a:lnTo>
                    <a:pt x="56651" y="25346"/>
                  </a:lnTo>
                  <a:lnTo>
                    <a:pt x="59069" y="24963"/>
                  </a:lnTo>
                  <a:lnTo>
                    <a:pt x="61514" y="24646"/>
                  </a:lnTo>
                  <a:lnTo>
                    <a:pt x="63972" y="24408"/>
                  </a:lnTo>
                  <a:lnTo>
                    <a:pt x="65201" y="24329"/>
                  </a:lnTo>
                  <a:lnTo>
                    <a:pt x="66271" y="24262"/>
                  </a:lnTo>
                  <a:lnTo>
                    <a:pt x="68399" y="24183"/>
                  </a:lnTo>
                  <a:lnTo>
                    <a:pt x="71584" y="24183"/>
                  </a:lnTo>
                  <a:lnTo>
                    <a:pt x="75799" y="24408"/>
                  </a:lnTo>
                  <a:lnTo>
                    <a:pt x="80001" y="24884"/>
                  </a:lnTo>
                  <a:lnTo>
                    <a:pt x="84151" y="25584"/>
                  </a:lnTo>
                  <a:lnTo>
                    <a:pt x="88273" y="26522"/>
                  </a:lnTo>
                  <a:lnTo>
                    <a:pt x="92343" y="27685"/>
                  </a:lnTo>
                  <a:lnTo>
                    <a:pt x="96347" y="29073"/>
                  </a:lnTo>
                  <a:lnTo>
                    <a:pt x="98316" y="29852"/>
                  </a:lnTo>
                  <a:lnTo>
                    <a:pt x="99889" y="30513"/>
                  </a:lnTo>
                  <a:lnTo>
                    <a:pt x="102981" y="31900"/>
                  </a:lnTo>
                  <a:lnTo>
                    <a:pt x="107553" y="34147"/>
                  </a:lnTo>
                  <a:lnTo>
                    <a:pt x="113579" y="37266"/>
                  </a:lnTo>
                  <a:lnTo>
                    <a:pt x="118125" y="39565"/>
                  </a:lnTo>
                  <a:lnTo>
                    <a:pt x="121204" y="41018"/>
                  </a:lnTo>
                  <a:lnTo>
                    <a:pt x="122750" y="41706"/>
                  </a:lnTo>
                  <a:lnTo>
                    <a:pt x="124455" y="42432"/>
                  </a:lnTo>
                  <a:lnTo>
                    <a:pt x="127917" y="43714"/>
                  </a:lnTo>
                  <a:lnTo>
                    <a:pt x="131445" y="44785"/>
                  </a:lnTo>
                  <a:lnTo>
                    <a:pt x="134114" y="45432"/>
                  </a:lnTo>
                  <a:lnTo>
                    <a:pt x="135912" y="45789"/>
                  </a:lnTo>
                  <a:lnTo>
                    <a:pt x="137709" y="46093"/>
                  </a:lnTo>
                  <a:lnTo>
                    <a:pt x="139519" y="46317"/>
                  </a:lnTo>
                  <a:lnTo>
                    <a:pt x="141343" y="46476"/>
                  </a:lnTo>
                  <a:lnTo>
                    <a:pt x="143166" y="46555"/>
                  </a:lnTo>
                  <a:lnTo>
                    <a:pt x="145003" y="46568"/>
                  </a:lnTo>
                  <a:lnTo>
                    <a:pt x="146840" y="46516"/>
                  </a:lnTo>
                  <a:lnTo>
                    <a:pt x="148690" y="46370"/>
                  </a:lnTo>
                  <a:lnTo>
                    <a:pt x="150540" y="46159"/>
                  </a:lnTo>
                  <a:lnTo>
                    <a:pt x="151465" y="46013"/>
                  </a:lnTo>
                  <a:lnTo>
                    <a:pt x="152562" y="45828"/>
                  </a:lnTo>
                  <a:lnTo>
                    <a:pt x="154729" y="45353"/>
                  </a:lnTo>
                  <a:lnTo>
                    <a:pt x="156870" y="44771"/>
                  </a:lnTo>
                  <a:lnTo>
                    <a:pt x="158971" y="44084"/>
                  </a:lnTo>
                  <a:lnTo>
                    <a:pt x="161059" y="43305"/>
                  </a:lnTo>
                  <a:lnTo>
                    <a:pt x="163094" y="42446"/>
                  </a:lnTo>
                  <a:lnTo>
                    <a:pt x="165116" y="41507"/>
                  </a:lnTo>
                  <a:lnTo>
                    <a:pt x="167098" y="40503"/>
                  </a:lnTo>
                  <a:lnTo>
                    <a:pt x="168062" y="39974"/>
                  </a:lnTo>
                  <a:lnTo>
                    <a:pt x="169754" y="39023"/>
                  </a:lnTo>
                  <a:lnTo>
                    <a:pt x="172991" y="36988"/>
                  </a:lnTo>
                  <a:lnTo>
                    <a:pt x="175330" y="35323"/>
                  </a:lnTo>
                  <a:lnTo>
                    <a:pt x="176837" y="34147"/>
                  </a:lnTo>
                  <a:lnTo>
                    <a:pt x="178317" y="32918"/>
                  </a:lnTo>
                  <a:lnTo>
                    <a:pt x="179744" y="31649"/>
                  </a:lnTo>
                  <a:lnTo>
                    <a:pt x="180458" y="30975"/>
                  </a:lnTo>
                  <a:lnTo>
                    <a:pt x="181753" y="29707"/>
                  </a:lnTo>
                  <a:lnTo>
                    <a:pt x="184277" y="27077"/>
                  </a:lnTo>
                  <a:lnTo>
                    <a:pt x="186682" y="24329"/>
                  </a:lnTo>
                  <a:lnTo>
                    <a:pt x="188994" y="21501"/>
                  </a:lnTo>
                  <a:lnTo>
                    <a:pt x="191201" y="18593"/>
                  </a:lnTo>
                  <a:lnTo>
                    <a:pt x="193342" y="15620"/>
                  </a:lnTo>
                  <a:lnTo>
                    <a:pt x="196434" y="11088"/>
                  </a:lnTo>
                  <a:lnTo>
                    <a:pt x="198403" y="8035"/>
                  </a:lnTo>
                  <a:lnTo>
                    <a:pt x="200398" y="4864"/>
                  </a:lnTo>
                  <a:lnTo>
                    <a:pt x="202328" y="1639"/>
                  </a:lnTo>
                  <a:lnTo>
                    <a:pt x="20232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24"/>
            <p:cNvSpPr/>
            <p:nvPr/>
          </p:nvSpPr>
          <p:spPr>
            <a:xfrm>
              <a:off x="2904933" y="3727309"/>
              <a:ext cx="6232138" cy="1416174"/>
            </a:xfrm>
            <a:custGeom>
              <a:avLst/>
              <a:gdLst/>
              <a:ahLst/>
              <a:cxnLst/>
              <a:rect l="l" t="t" r="r" b="b"/>
              <a:pathLst>
                <a:path w="195166" h="44349" extrusionOk="0">
                  <a:moveTo>
                    <a:pt x="195166" y="0"/>
                  </a:moveTo>
                  <a:lnTo>
                    <a:pt x="193170" y="3106"/>
                  </a:lnTo>
                  <a:lnTo>
                    <a:pt x="191109" y="6172"/>
                  </a:lnTo>
                  <a:lnTo>
                    <a:pt x="189999" y="7797"/>
                  </a:lnTo>
                  <a:lnTo>
                    <a:pt x="187713" y="11021"/>
                  </a:lnTo>
                  <a:lnTo>
                    <a:pt x="185361" y="14219"/>
                  </a:lnTo>
                  <a:lnTo>
                    <a:pt x="182929" y="17351"/>
                  </a:lnTo>
                  <a:lnTo>
                    <a:pt x="180392" y="20404"/>
                  </a:lnTo>
                  <a:lnTo>
                    <a:pt x="177749" y="23364"/>
                  </a:lnTo>
                  <a:lnTo>
                    <a:pt x="174987" y="26192"/>
                  </a:lnTo>
                  <a:lnTo>
                    <a:pt x="172093" y="28901"/>
                  </a:lnTo>
                  <a:lnTo>
                    <a:pt x="170600" y="30182"/>
                  </a:lnTo>
                  <a:lnTo>
                    <a:pt x="169781" y="30856"/>
                  </a:lnTo>
                  <a:lnTo>
                    <a:pt x="168116" y="32138"/>
                  </a:lnTo>
                  <a:lnTo>
                    <a:pt x="166385" y="33354"/>
                  </a:lnTo>
                  <a:lnTo>
                    <a:pt x="164614" y="34517"/>
                  </a:lnTo>
                  <a:lnTo>
                    <a:pt x="162803" y="35613"/>
                  </a:lnTo>
                  <a:lnTo>
                    <a:pt x="160953" y="36644"/>
                  </a:lnTo>
                  <a:lnTo>
                    <a:pt x="158139" y="38085"/>
                  </a:lnTo>
                  <a:lnTo>
                    <a:pt x="156223" y="38970"/>
                  </a:lnTo>
                  <a:lnTo>
                    <a:pt x="155165" y="39432"/>
                  </a:lnTo>
                  <a:lnTo>
                    <a:pt x="153011" y="40265"/>
                  </a:lnTo>
                  <a:lnTo>
                    <a:pt x="150831" y="41005"/>
                  </a:lnTo>
                  <a:lnTo>
                    <a:pt x="148611" y="41639"/>
                  </a:lnTo>
                  <a:lnTo>
                    <a:pt x="146365" y="42155"/>
                  </a:lnTo>
                  <a:lnTo>
                    <a:pt x="144105" y="42551"/>
                  </a:lnTo>
                  <a:lnTo>
                    <a:pt x="141819" y="42842"/>
                  </a:lnTo>
                  <a:lnTo>
                    <a:pt x="139519" y="43000"/>
                  </a:lnTo>
                  <a:lnTo>
                    <a:pt x="138357" y="43040"/>
                  </a:lnTo>
                  <a:lnTo>
                    <a:pt x="137458" y="43040"/>
                  </a:lnTo>
                  <a:lnTo>
                    <a:pt x="135674" y="43000"/>
                  </a:lnTo>
                  <a:lnTo>
                    <a:pt x="133890" y="42868"/>
                  </a:lnTo>
                  <a:lnTo>
                    <a:pt x="132133" y="42683"/>
                  </a:lnTo>
                  <a:lnTo>
                    <a:pt x="130375" y="42419"/>
                  </a:lnTo>
                  <a:lnTo>
                    <a:pt x="128644" y="42089"/>
                  </a:lnTo>
                  <a:lnTo>
                    <a:pt x="126067" y="41494"/>
                  </a:lnTo>
                  <a:lnTo>
                    <a:pt x="122684" y="40490"/>
                  </a:lnTo>
                  <a:lnTo>
                    <a:pt x="119341" y="39300"/>
                  </a:lnTo>
                  <a:lnTo>
                    <a:pt x="116064" y="37952"/>
                  </a:lnTo>
                  <a:lnTo>
                    <a:pt x="112826" y="36472"/>
                  </a:lnTo>
                  <a:lnTo>
                    <a:pt x="111227" y="35693"/>
                  </a:lnTo>
                  <a:lnTo>
                    <a:pt x="108148" y="34147"/>
                  </a:lnTo>
                  <a:lnTo>
                    <a:pt x="102017" y="31002"/>
                  </a:lnTo>
                  <a:lnTo>
                    <a:pt x="97392" y="28729"/>
                  </a:lnTo>
                  <a:lnTo>
                    <a:pt x="94273" y="27288"/>
                  </a:lnTo>
                  <a:lnTo>
                    <a:pt x="91102" y="25954"/>
                  </a:lnTo>
                  <a:lnTo>
                    <a:pt x="87877" y="24725"/>
                  </a:lnTo>
                  <a:lnTo>
                    <a:pt x="86239" y="24183"/>
                  </a:lnTo>
                  <a:lnTo>
                    <a:pt x="85195" y="23839"/>
                  </a:lnTo>
                  <a:lnTo>
                    <a:pt x="83094" y="23231"/>
                  </a:lnTo>
                  <a:lnTo>
                    <a:pt x="80979" y="22676"/>
                  </a:lnTo>
                  <a:lnTo>
                    <a:pt x="78839" y="22201"/>
                  </a:lnTo>
                  <a:lnTo>
                    <a:pt x="76698" y="21778"/>
                  </a:lnTo>
                  <a:lnTo>
                    <a:pt x="74531" y="21434"/>
                  </a:lnTo>
                  <a:lnTo>
                    <a:pt x="72377" y="21144"/>
                  </a:lnTo>
                  <a:lnTo>
                    <a:pt x="70196" y="20919"/>
                  </a:lnTo>
                  <a:lnTo>
                    <a:pt x="68016" y="20760"/>
                  </a:lnTo>
                  <a:lnTo>
                    <a:pt x="65835" y="20655"/>
                  </a:lnTo>
                  <a:lnTo>
                    <a:pt x="62558" y="20615"/>
                  </a:lnTo>
                  <a:lnTo>
                    <a:pt x="58184" y="20787"/>
                  </a:lnTo>
                  <a:lnTo>
                    <a:pt x="53824" y="21196"/>
                  </a:lnTo>
                  <a:lnTo>
                    <a:pt x="51656" y="21500"/>
                  </a:lnTo>
                  <a:lnTo>
                    <a:pt x="49436" y="21844"/>
                  </a:lnTo>
                  <a:lnTo>
                    <a:pt x="45036" y="22743"/>
                  </a:lnTo>
                  <a:lnTo>
                    <a:pt x="40702" y="23866"/>
                  </a:lnTo>
                  <a:lnTo>
                    <a:pt x="36407" y="25174"/>
                  </a:lnTo>
                  <a:lnTo>
                    <a:pt x="32178" y="26667"/>
                  </a:lnTo>
                  <a:lnTo>
                    <a:pt x="28002" y="28319"/>
                  </a:lnTo>
                  <a:lnTo>
                    <a:pt x="23880" y="30116"/>
                  </a:lnTo>
                  <a:lnTo>
                    <a:pt x="19823" y="32019"/>
                  </a:lnTo>
                  <a:lnTo>
                    <a:pt x="17814" y="33010"/>
                  </a:lnTo>
                  <a:lnTo>
                    <a:pt x="16638" y="33605"/>
                  </a:lnTo>
                  <a:lnTo>
                    <a:pt x="14312" y="34847"/>
                  </a:lnTo>
                  <a:lnTo>
                    <a:pt x="12026" y="36142"/>
                  </a:lnTo>
                  <a:lnTo>
                    <a:pt x="9753" y="37503"/>
                  </a:lnTo>
                  <a:lnTo>
                    <a:pt x="7520" y="38930"/>
                  </a:lnTo>
                  <a:lnTo>
                    <a:pt x="5326" y="40410"/>
                  </a:lnTo>
                  <a:lnTo>
                    <a:pt x="3159" y="41943"/>
                  </a:lnTo>
                  <a:lnTo>
                    <a:pt x="1045" y="43529"/>
                  </a:lnTo>
                  <a:lnTo>
                    <a:pt x="1" y="44348"/>
                  </a:lnTo>
                  <a:lnTo>
                    <a:pt x="1402" y="44348"/>
                  </a:lnTo>
                  <a:lnTo>
                    <a:pt x="2551" y="43476"/>
                  </a:lnTo>
                  <a:lnTo>
                    <a:pt x="4890" y="41785"/>
                  </a:lnTo>
                  <a:lnTo>
                    <a:pt x="7269" y="40159"/>
                  </a:lnTo>
                  <a:lnTo>
                    <a:pt x="9700" y="38587"/>
                  </a:lnTo>
                  <a:lnTo>
                    <a:pt x="12158" y="37080"/>
                  </a:lnTo>
                  <a:lnTo>
                    <a:pt x="14669" y="35653"/>
                  </a:lnTo>
                  <a:lnTo>
                    <a:pt x="17206" y="34279"/>
                  </a:lnTo>
                  <a:lnTo>
                    <a:pt x="19783" y="32957"/>
                  </a:lnTo>
                  <a:lnTo>
                    <a:pt x="21078" y="32323"/>
                  </a:lnTo>
                  <a:lnTo>
                    <a:pt x="23311" y="31279"/>
                  </a:lnTo>
                  <a:lnTo>
                    <a:pt x="27817" y="29284"/>
                  </a:lnTo>
                  <a:lnTo>
                    <a:pt x="32390" y="27473"/>
                  </a:lnTo>
                  <a:lnTo>
                    <a:pt x="37041" y="25861"/>
                  </a:lnTo>
                  <a:lnTo>
                    <a:pt x="41759" y="24447"/>
                  </a:lnTo>
                  <a:lnTo>
                    <a:pt x="45327" y="23562"/>
                  </a:lnTo>
                  <a:lnTo>
                    <a:pt x="47732" y="23046"/>
                  </a:lnTo>
                  <a:lnTo>
                    <a:pt x="50150" y="22597"/>
                  </a:lnTo>
                  <a:lnTo>
                    <a:pt x="52568" y="22214"/>
                  </a:lnTo>
                  <a:lnTo>
                    <a:pt x="55013" y="21897"/>
                  </a:lnTo>
                  <a:lnTo>
                    <a:pt x="57471" y="21659"/>
                  </a:lnTo>
                  <a:lnTo>
                    <a:pt x="58700" y="21580"/>
                  </a:lnTo>
                  <a:lnTo>
                    <a:pt x="59770" y="21514"/>
                  </a:lnTo>
                  <a:lnTo>
                    <a:pt x="61898" y="21434"/>
                  </a:lnTo>
                  <a:lnTo>
                    <a:pt x="65082" y="21434"/>
                  </a:lnTo>
                  <a:lnTo>
                    <a:pt x="69298" y="21659"/>
                  </a:lnTo>
                  <a:lnTo>
                    <a:pt x="73500" y="22135"/>
                  </a:lnTo>
                  <a:lnTo>
                    <a:pt x="77649" y="22835"/>
                  </a:lnTo>
                  <a:lnTo>
                    <a:pt x="81772" y="23773"/>
                  </a:lnTo>
                  <a:lnTo>
                    <a:pt x="85842" y="24936"/>
                  </a:lnTo>
                  <a:lnTo>
                    <a:pt x="89846" y="26324"/>
                  </a:lnTo>
                  <a:lnTo>
                    <a:pt x="91815" y="27103"/>
                  </a:lnTo>
                  <a:lnTo>
                    <a:pt x="93388" y="27764"/>
                  </a:lnTo>
                  <a:lnTo>
                    <a:pt x="96480" y="29152"/>
                  </a:lnTo>
                  <a:lnTo>
                    <a:pt x="101052" y="31398"/>
                  </a:lnTo>
                  <a:lnTo>
                    <a:pt x="107078" y="34517"/>
                  </a:lnTo>
                  <a:lnTo>
                    <a:pt x="111624" y="36816"/>
                  </a:lnTo>
                  <a:lnTo>
                    <a:pt x="114703" y="38270"/>
                  </a:lnTo>
                  <a:lnTo>
                    <a:pt x="116249" y="38957"/>
                  </a:lnTo>
                  <a:lnTo>
                    <a:pt x="117953" y="39684"/>
                  </a:lnTo>
                  <a:lnTo>
                    <a:pt x="121416" y="40965"/>
                  </a:lnTo>
                  <a:lnTo>
                    <a:pt x="124944" y="42036"/>
                  </a:lnTo>
                  <a:lnTo>
                    <a:pt x="127613" y="42683"/>
                  </a:lnTo>
                  <a:lnTo>
                    <a:pt x="129410" y="43040"/>
                  </a:lnTo>
                  <a:lnTo>
                    <a:pt x="131208" y="43331"/>
                  </a:lnTo>
                  <a:lnTo>
                    <a:pt x="133018" y="43569"/>
                  </a:lnTo>
                  <a:lnTo>
                    <a:pt x="134842" y="43727"/>
                  </a:lnTo>
                  <a:lnTo>
                    <a:pt x="136665" y="43806"/>
                  </a:lnTo>
                  <a:lnTo>
                    <a:pt x="138502" y="43820"/>
                  </a:lnTo>
                  <a:lnTo>
                    <a:pt x="140339" y="43767"/>
                  </a:lnTo>
                  <a:lnTo>
                    <a:pt x="142189" y="43621"/>
                  </a:lnTo>
                  <a:lnTo>
                    <a:pt x="144039" y="43410"/>
                  </a:lnTo>
                  <a:lnTo>
                    <a:pt x="144964" y="43265"/>
                  </a:lnTo>
                  <a:lnTo>
                    <a:pt x="145968" y="43093"/>
                  </a:lnTo>
                  <a:lnTo>
                    <a:pt x="147990" y="42670"/>
                  </a:lnTo>
                  <a:lnTo>
                    <a:pt x="149985" y="42155"/>
                  </a:lnTo>
                  <a:lnTo>
                    <a:pt x="151967" y="41547"/>
                  </a:lnTo>
                  <a:lnTo>
                    <a:pt x="153923" y="40873"/>
                  </a:lnTo>
                  <a:lnTo>
                    <a:pt x="155866" y="40106"/>
                  </a:lnTo>
                  <a:lnTo>
                    <a:pt x="157769" y="39261"/>
                  </a:lnTo>
                  <a:lnTo>
                    <a:pt x="159645" y="38362"/>
                  </a:lnTo>
                  <a:lnTo>
                    <a:pt x="161495" y="37371"/>
                  </a:lnTo>
                  <a:lnTo>
                    <a:pt x="163306" y="36327"/>
                  </a:lnTo>
                  <a:lnTo>
                    <a:pt x="165076" y="35230"/>
                  </a:lnTo>
                  <a:lnTo>
                    <a:pt x="166821" y="34067"/>
                  </a:lnTo>
                  <a:lnTo>
                    <a:pt x="168499" y="32852"/>
                  </a:lnTo>
                  <a:lnTo>
                    <a:pt x="170151" y="31583"/>
                  </a:lnTo>
                  <a:lnTo>
                    <a:pt x="171750" y="30275"/>
                  </a:lnTo>
                  <a:lnTo>
                    <a:pt x="173282" y="28927"/>
                  </a:lnTo>
                  <a:lnTo>
                    <a:pt x="174036" y="28227"/>
                  </a:lnTo>
                  <a:lnTo>
                    <a:pt x="175370" y="26958"/>
                  </a:lnTo>
                  <a:lnTo>
                    <a:pt x="177960" y="24315"/>
                  </a:lnTo>
                  <a:lnTo>
                    <a:pt x="180458" y="21566"/>
                  </a:lnTo>
                  <a:lnTo>
                    <a:pt x="182850" y="18739"/>
                  </a:lnTo>
                  <a:lnTo>
                    <a:pt x="185162" y="15831"/>
                  </a:lnTo>
                  <a:lnTo>
                    <a:pt x="187396" y="12858"/>
                  </a:lnTo>
                  <a:lnTo>
                    <a:pt x="190633" y="8339"/>
                  </a:lnTo>
                  <a:lnTo>
                    <a:pt x="192708" y="5286"/>
                  </a:lnTo>
                  <a:lnTo>
                    <a:pt x="193950" y="3423"/>
                  </a:lnTo>
                  <a:lnTo>
                    <a:pt x="195166" y="1547"/>
                  </a:lnTo>
                  <a:lnTo>
                    <a:pt x="1951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10" name="Google Shape;610;p24"/>
          <p:cNvSpPr/>
          <p:nvPr/>
        </p:nvSpPr>
        <p:spPr>
          <a:xfrm flipH="1">
            <a:off x="7719607" y="3302248"/>
            <a:ext cx="1781350" cy="2020675"/>
          </a:xfrm>
          <a:custGeom>
            <a:avLst/>
            <a:gdLst/>
            <a:ahLst/>
            <a:cxnLst/>
            <a:rect l="l" t="t" r="r" b="b"/>
            <a:pathLst>
              <a:path w="71254" h="80827" extrusionOk="0">
                <a:moveTo>
                  <a:pt x="0" y="6566"/>
                </a:moveTo>
                <a:cubicBezTo>
                  <a:pt x="6516" y="-3204"/>
                  <a:pt x="28155" y="-1382"/>
                  <a:pt x="35202" y="8013"/>
                </a:cubicBezTo>
                <a:cubicBezTo>
                  <a:pt x="38600" y="12543"/>
                  <a:pt x="38241" y="19338"/>
                  <a:pt x="37131" y="24890"/>
                </a:cubicBezTo>
                <a:cubicBezTo>
                  <a:pt x="36306" y="29015"/>
                  <a:pt x="33351" y="33927"/>
                  <a:pt x="35684" y="37428"/>
                </a:cubicBezTo>
                <a:cubicBezTo>
                  <a:pt x="41348" y="45925"/>
                  <a:pt x="54192" y="46229"/>
                  <a:pt x="62688" y="51894"/>
                </a:cubicBezTo>
                <a:cubicBezTo>
                  <a:pt x="70898" y="57369"/>
                  <a:pt x="73370" y="72001"/>
                  <a:pt x="68957" y="80827"/>
                </a:cubicBezTo>
              </a:path>
            </a:pathLst>
          </a:custGeom>
          <a:noFill/>
          <a:ln w="19050" cap="rnd" cmpd="sng">
            <a:solidFill>
              <a:schemeClr val="lt2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611" name="Google Shape;611;p24"/>
          <p:cNvSpPr/>
          <p:nvPr/>
        </p:nvSpPr>
        <p:spPr>
          <a:xfrm flipH="1">
            <a:off x="0" y="4107339"/>
            <a:ext cx="872550" cy="356175"/>
          </a:xfrm>
          <a:custGeom>
            <a:avLst/>
            <a:gdLst/>
            <a:ahLst/>
            <a:cxnLst/>
            <a:rect l="l" t="t" r="r" b="b"/>
            <a:pathLst>
              <a:path w="34902" h="14247" extrusionOk="0">
                <a:moveTo>
                  <a:pt x="0" y="14247"/>
                </a:moveTo>
                <a:cubicBezTo>
                  <a:pt x="968" y="10377"/>
                  <a:pt x="853" y="5678"/>
                  <a:pt x="3674" y="2857"/>
                </a:cubicBezTo>
                <a:cubicBezTo>
                  <a:pt x="6510" y="21"/>
                  <a:pt x="11473" y="-373"/>
                  <a:pt x="15430" y="286"/>
                </a:cubicBezTo>
                <a:cubicBezTo>
                  <a:pt x="22084" y="1394"/>
                  <a:pt x="31885" y="11830"/>
                  <a:pt x="34902" y="5797"/>
                </a:cubicBezTo>
              </a:path>
            </a:pathLst>
          </a:custGeom>
          <a:noFill/>
          <a:ln w="19050" cap="rnd" cmpd="sng">
            <a:solidFill>
              <a:schemeClr val="lt2"/>
            </a:solidFill>
            <a:prstDash val="dash"/>
            <a:round/>
            <a:headEnd type="none" w="med" len="med"/>
            <a:tailEnd type="none" w="med" len="med"/>
          </a:ln>
        </p:spPr>
      </p:sp>
      <p:grpSp>
        <p:nvGrpSpPr>
          <p:cNvPr id="612" name="Google Shape;612;p24"/>
          <p:cNvGrpSpPr/>
          <p:nvPr/>
        </p:nvGrpSpPr>
        <p:grpSpPr>
          <a:xfrm rot="-617645" flipH="1">
            <a:off x="911915" y="4387669"/>
            <a:ext cx="390771" cy="519572"/>
            <a:chOff x="6940425" y="4192275"/>
            <a:chExt cx="390772" cy="519574"/>
          </a:xfrm>
        </p:grpSpPr>
        <p:sp>
          <p:nvSpPr>
            <p:cNvPr id="613" name="Google Shape;613;p24"/>
            <p:cNvSpPr/>
            <p:nvPr/>
          </p:nvSpPr>
          <p:spPr>
            <a:xfrm>
              <a:off x="6940425" y="4192275"/>
              <a:ext cx="227940" cy="231352"/>
            </a:xfrm>
            <a:custGeom>
              <a:avLst/>
              <a:gdLst/>
              <a:ahLst/>
              <a:cxnLst/>
              <a:rect l="l" t="t" r="r" b="b"/>
              <a:pathLst>
                <a:path w="5479" h="5561" extrusionOk="0">
                  <a:moveTo>
                    <a:pt x="2076" y="501"/>
                  </a:moveTo>
                  <a:cubicBezTo>
                    <a:pt x="2543" y="501"/>
                    <a:pt x="3020" y="684"/>
                    <a:pt x="3365" y="982"/>
                  </a:cubicBezTo>
                  <a:cubicBezTo>
                    <a:pt x="3811" y="1355"/>
                    <a:pt x="4109" y="1846"/>
                    <a:pt x="4228" y="2411"/>
                  </a:cubicBezTo>
                  <a:cubicBezTo>
                    <a:pt x="4436" y="3349"/>
                    <a:pt x="4154" y="4614"/>
                    <a:pt x="3126" y="4942"/>
                  </a:cubicBezTo>
                  <a:cubicBezTo>
                    <a:pt x="2957" y="4998"/>
                    <a:pt x="2794" y="5024"/>
                    <a:pt x="2636" y="5024"/>
                  </a:cubicBezTo>
                  <a:cubicBezTo>
                    <a:pt x="1880" y="5024"/>
                    <a:pt x="1274" y="4424"/>
                    <a:pt x="953" y="3721"/>
                  </a:cubicBezTo>
                  <a:cubicBezTo>
                    <a:pt x="507" y="2754"/>
                    <a:pt x="328" y="893"/>
                    <a:pt x="1668" y="551"/>
                  </a:cubicBezTo>
                  <a:cubicBezTo>
                    <a:pt x="1801" y="517"/>
                    <a:pt x="1938" y="501"/>
                    <a:pt x="2076" y="501"/>
                  </a:cubicBezTo>
                  <a:close/>
                  <a:moveTo>
                    <a:pt x="2255" y="0"/>
                  </a:moveTo>
                  <a:cubicBezTo>
                    <a:pt x="2027" y="0"/>
                    <a:pt x="1797" y="35"/>
                    <a:pt x="1578" y="104"/>
                  </a:cubicBezTo>
                  <a:cubicBezTo>
                    <a:pt x="1385" y="164"/>
                    <a:pt x="1191" y="253"/>
                    <a:pt x="1028" y="372"/>
                  </a:cubicBezTo>
                  <a:cubicBezTo>
                    <a:pt x="179" y="1012"/>
                    <a:pt x="1" y="2367"/>
                    <a:pt x="254" y="3334"/>
                  </a:cubicBezTo>
                  <a:cubicBezTo>
                    <a:pt x="537" y="4442"/>
                    <a:pt x="1533" y="5560"/>
                    <a:pt x="2694" y="5560"/>
                  </a:cubicBezTo>
                  <a:cubicBezTo>
                    <a:pt x="2937" y="5560"/>
                    <a:pt x="3187" y="5511"/>
                    <a:pt x="3439" y="5403"/>
                  </a:cubicBezTo>
                  <a:cubicBezTo>
                    <a:pt x="5478" y="4525"/>
                    <a:pt x="4987" y="1608"/>
                    <a:pt x="3513" y="417"/>
                  </a:cubicBezTo>
                  <a:cubicBezTo>
                    <a:pt x="3166" y="139"/>
                    <a:pt x="2713" y="0"/>
                    <a:pt x="22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24"/>
            <p:cNvSpPr/>
            <p:nvPr/>
          </p:nvSpPr>
          <p:spPr>
            <a:xfrm>
              <a:off x="6975746" y="4425874"/>
              <a:ext cx="355452" cy="285976"/>
            </a:xfrm>
            <a:custGeom>
              <a:avLst/>
              <a:gdLst/>
              <a:ahLst/>
              <a:cxnLst/>
              <a:rect l="l" t="t" r="r" b="b"/>
              <a:pathLst>
                <a:path w="8544" h="6874" extrusionOk="0">
                  <a:moveTo>
                    <a:pt x="3833" y="546"/>
                  </a:moveTo>
                  <a:cubicBezTo>
                    <a:pt x="5545" y="546"/>
                    <a:pt x="7047" y="2033"/>
                    <a:pt x="7874" y="3510"/>
                  </a:cubicBezTo>
                  <a:cubicBezTo>
                    <a:pt x="6639" y="3926"/>
                    <a:pt x="2143" y="5846"/>
                    <a:pt x="953" y="6293"/>
                  </a:cubicBezTo>
                  <a:cubicBezTo>
                    <a:pt x="759" y="5206"/>
                    <a:pt x="506" y="3926"/>
                    <a:pt x="863" y="2840"/>
                  </a:cubicBezTo>
                  <a:cubicBezTo>
                    <a:pt x="1191" y="1842"/>
                    <a:pt x="1935" y="994"/>
                    <a:pt x="2947" y="681"/>
                  </a:cubicBezTo>
                  <a:cubicBezTo>
                    <a:pt x="3247" y="589"/>
                    <a:pt x="3543" y="546"/>
                    <a:pt x="3833" y="546"/>
                  </a:cubicBezTo>
                  <a:close/>
                  <a:moveTo>
                    <a:pt x="3836" y="0"/>
                  </a:moveTo>
                  <a:cubicBezTo>
                    <a:pt x="3653" y="0"/>
                    <a:pt x="3471" y="14"/>
                    <a:pt x="3290" y="41"/>
                  </a:cubicBezTo>
                  <a:cubicBezTo>
                    <a:pt x="1072" y="384"/>
                    <a:pt x="0" y="2482"/>
                    <a:pt x="89" y="4462"/>
                  </a:cubicBezTo>
                  <a:cubicBezTo>
                    <a:pt x="134" y="5126"/>
                    <a:pt x="690" y="6874"/>
                    <a:pt x="830" y="6874"/>
                  </a:cubicBezTo>
                  <a:cubicBezTo>
                    <a:pt x="831" y="6874"/>
                    <a:pt x="833" y="6874"/>
                    <a:pt x="834" y="6874"/>
                  </a:cubicBezTo>
                  <a:cubicBezTo>
                    <a:pt x="2188" y="6591"/>
                    <a:pt x="8365" y="3882"/>
                    <a:pt x="8425" y="3837"/>
                  </a:cubicBezTo>
                  <a:cubicBezTo>
                    <a:pt x="8440" y="3807"/>
                    <a:pt x="8470" y="3777"/>
                    <a:pt x="8470" y="3748"/>
                  </a:cubicBezTo>
                  <a:cubicBezTo>
                    <a:pt x="8544" y="3376"/>
                    <a:pt x="8246" y="2587"/>
                    <a:pt x="7844" y="2110"/>
                  </a:cubicBezTo>
                  <a:cubicBezTo>
                    <a:pt x="7413" y="1604"/>
                    <a:pt x="6907" y="1158"/>
                    <a:pt x="6356" y="800"/>
                  </a:cubicBezTo>
                  <a:cubicBezTo>
                    <a:pt x="5614" y="318"/>
                    <a:pt x="4728" y="0"/>
                    <a:pt x="38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15" name="Google Shape;615;p24"/>
          <p:cNvSpPr/>
          <p:nvPr/>
        </p:nvSpPr>
        <p:spPr>
          <a:xfrm>
            <a:off x="1468100" y="4567001"/>
            <a:ext cx="1094441" cy="216969"/>
          </a:xfrm>
          <a:custGeom>
            <a:avLst/>
            <a:gdLst/>
            <a:ahLst/>
            <a:cxnLst/>
            <a:rect l="l" t="t" r="r" b="b"/>
            <a:pathLst>
              <a:path w="40389" h="8196" extrusionOk="0">
                <a:moveTo>
                  <a:pt x="0" y="7267"/>
                </a:moveTo>
                <a:cubicBezTo>
                  <a:pt x="6929" y="10730"/>
                  <a:pt x="14926" y="3104"/>
                  <a:pt x="22313" y="771"/>
                </a:cubicBezTo>
                <a:cubicBezTo>
                  <a:pt x="28214" y="-1093"/>
                  <a:pt x="36011" y="633"/>
                  <a:pt x="40389" y="5007"/>
                </a:cubicBezTo>
              </a:path>
            </a:pathLst>
          </a:custGeom>
          <a:noFill/>
          <a:ln w="19050" cap="rnd" cmpd="sng">
            <a:solidFill>
              <a:schemeClr val="lt2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616" name="Google Shape;616;p24"/>
          <p:cNvSpPr/>
          <p:nvPr/>
        </p:nvSpPr>
        <p:spPr>
          <a:xfrm rot="3478118" flipH="1">
            <a:off x="2726924" y="4438296"/>
            <a:ext cx="391405" cy="611673"/>
          </a:xfrm>
          <a:custGeom>
            <a:avLst/>
            <a:gdLst/>
            <a:ahLst/>
            <a:cxnLst/>
            <a:rect l="l" t="t" r="r" b="b"/>
            <a:pathLst>
              <a:path w="11161" h="17442" extrusionOk="0">
                <a:moveTo>
                  <a:pt x="10614" y="732"/>
                </a:moveTo>
                <a:lnTo>
                  <a:pt x="10614" y="732"/>
                </a:lnTo>
                <a:cubicBezTo>
                  <a:pt x="10539" y="2980"/>
                  <a:pt x="10554" y="5213"/>
                  <a:pt x="10658" y="7460"/>
                </a:cubicBezTo>
                <a:cubicBezTo>
                  <a:pt x="9989" y="7029"/>
                  <a:pt x="9319" y="6597"/>
                  <a:pt x="8634" y="6150"/>
                </a:cubicBezTo>
                <a:cubicBezTo>
                  <a:pt x="8587" y="6119"/>
                  <a:pt x="8537" y="6104"/>
                  <a:pt x="8489" y="6104"/>
                </a:cubicBezTo>
                <a:cubicBezTo>
                  <a:pt x="8402" y="6104"/>
                  <a:pt x="8320" y="6153"/>
                  <a:pt x="8262" y="6240"/>
                </a:cubicBezTo>
                <a:cubicBezTo>
                  <a:pt x="7265" y="8115"/>
                  <a:pt x="6610" y="10110"/>
                  <a:pt x="6386" y="12223"/>
                </a:cubicBezTo>
                <a:cubicBezTo>
                  <a:pt x="6238" y="13623"/>
                  <a:pt x="6014" y="15587"/>
                  <a:pt x="6818" y="16853"/>
                </a:cubicBezTo>
                <a:cubicBezTo>
                  <a:pt x="5464" y="16347"/>
                  <a:pt x="4585" y="15126"/>
                  <a:pt x="3811" y="13935"/>
                </a:cubicBezTo>
                <a:cubicBezTo>
                  <a:pt x="3768" y="13874"/>
                  <a:pt x="3708" y="13848"/>
                  <a:pt x="3646" y="13848"/>
                </a:cubicBezTo>
                <a:cubicBezTo>
                  <a:pt x="3558" y="13848"/>
                  <a:pt x="3468" y="13901"/>
                  <a:pt x="3424" y="13980"/>
                </a:cubicBezTo>
                <a:cubicBezTo>
                  <a:pt x="2888" y="14947"/>
                  <a:pt x="2308" y="15885"/>
                  <a:pt x="1698" y="16808"/>
                </a:cubicBezTo>
                <a:cubicBezTo>
                  <a:pt x="879" y="12313"/>
                  <a:pt x="3156" y="8547"/>
                  <a:pt x="6238" y="5406"/>
                </a:cubicBezTo>
                <a:cubicBezTo>
                  <a:pt x="6342" y="5287"/>
                  <a:pt x="6252" y="5079"/>
                  <a:pt x="6089" y="5064"/>
                </a:cubicBezTo>
                <a:cubicBezTo>
                  <a:pt x="5568" y="5004"/>
                  <a:pt x="5106" y="4915"/>
                  <a:pt x="4615" y="4781"/>
                </a:cubicBezTo>
                <a:cubicBezTo>
                  <a:pt x="6744" y="3635"/>
                  <a:pt x="8738" y="2280"/>
                  <a:pt x="10614" y="732"/>
                </a:cubicBezTo>
                <a:close/>
                <a:moveTo>
                  <a:pt x="10833" y="1"/>
                </a:moveTo>
                <a:cubicBezTo>
                  <a:pt x="10791" y="1"/>
                  <a:pt x="10747" y="15"/>
                  <a:pt x="10703" y="48"/>
                </a:cubicBezTo>
                <a:cubicBezTo>
                  <a:pt x="8619" y="1834"/>
                  <a:pt x="6371" y="3352"/>
                  <a:pt x="3945" y="4632"/>
                </a:cubicBezTo>
                <a:cubicBezTo>
                  <a:pt x="3796" y="4707"/>
                  <a:pt x="3737" y="4989"/>
                  <a:pt x="3930" y="5049"/>
                </a:cubicBezTo>
                <a:cubicBezTo>
                  <a:pt x="4496" y="5228"/>
                  <a:pt x="5032" y="5347"/>
                  <a:pt x="5612" y="5436"/>
                </a:cubicBezTo>
                <a:cubicBezTo>
                  <a:pt x="2710" y="8487"/>
                  <a:pt x="1" y="12744"/>
                  <a:pt x="1549" y="17046"/>
                </a:cubicBezTo>
                <a:cubicBezTo>
                  <a:pt x="1534" y="17076"/>
                  <a:pt x="1519" y="17091"/>
                  <a:pt x="1504" y="17106"/>
                </a:cubicBezTo>
                <a:cubicBezTo>
                  <a:pt x="1429" y="17219"/>
                  <a:pt x="1523" y="17342"/>
                  <a:pt x="1626" y="17342"/>
                </a:cubicBezTo>
                <a:cubicBezTo>
                  <a:pt x="1645" y="17342"/>
                  <a:pt x="1664" y="17338"/>
                  <a:pt x="1683" y="17329"/>
                </a:cubicBezTo>
                <a:cubicBezTo>
                  <a:pt x="1690" y="17331"/>
                  <a:pt x="1698" y="17333"/>
                  <a:pt x="1707" y="17333"/>
                </a:cubicBezTo>
                <a:cubicBezTo>
                  <a:pt x="1750" y="17333"/>
                  <a:pt x="1799" y="17302"/>
                  <a:pt x="1787" y="17240"/>
                </a:cubicBezTo>
                <a:cubicBezTo>
                  <a:pt x="1787" y="17225"/>
                  <a:pt x="1787" y="17225"/>
                  <a:pt x="1787" y="17210"/>
                </a:cubicBezTo>
                <a:cubicBezTo>
                  <a:pt x="2472" y="16347"/>
                  <a:pt x="3082" y="15439"/>
                  <a:pt x="3648" y="14486"/>
                </a:cubicBezTo>
                <a:cubicBezTo>
                  <a:pt x="4526" y="15811"/>
                  <a:pt x="5553" y="17031"/>
                  <a:pt x="7175" y="17433"/>
                </a:cubicBezTo>
                <a:cubicBezTo>
                  <a:pt x="7196" y="17439"/>
                  <a:pt x="7215" y="17441"/>
                  <a:pt x="7233" y="17441"/>
                </a:cubicBezTo>
                <a:cubicBezTo>
                  <a:pt x="7359" y="17441"/>
                  <a:pt x="7426" y="17312"/>
                  <a:pt x="7413" y="17195"/>
                </a:cubicBezTo>
                <a:cubicBezTo>
                  <a:pt x="7503" y="17121"/>
                  <a:pt x="7547" y="17001"/>
                  <a:pt x="7443" y="16882"/>
                </a:cubicBezTo>
                <a:cubicBezTo>
                  <a:pt x="6342" y="15573"/>
                  <a:pt x="6744" y="12863"/>
                  <a:pt x="7012" y="11315"/>
                </a:cubicBezTo>
                <a:cubicBezTo>
                  <a:pt x="7279" y="9678"/>
                  <a:pt x="7830" y="8145"/>
                  <a:pt x="8589" y="6686"/>
                </a:cubicBezTo>
                <a:cubicBezTo>
                  <a:pt x="9304" y="7163"/>
                  <a:pt x="10033" y="7624"/>
                  <a:pt x="10763" y="8100"/>
                </a:cubicBezTo>
                <a:cubicBezTo>
                  <a:pt x="10810" y="8128"/>
                  <a:pt x="10860" y="8141"/>
                  <a:pt x="10909" y="8141"/>
                </a:cubicBezTo>
                <a:cubicBezTo>
                  <a:pt x="11043" y="8141"/>
                  <a:pt x="11160" y="8041"/>
                  <a:pt x="11150" y="7877"/>
                </a:cubicBezTo>
                <a:cubicBezTo>
                  <a:pt x="11001" y="5347"/>
                  <a:pt x="10971" y="2816"/>
                  <a:pt x="11075" y="271"/>
                </a:cubicBezTo>
                <a:cubicBezTo>
                  <a:pt x="11075" y="136"/>
                  <a:pt x="10965" y="1"/>
                  <a:pt x="1083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7" name="Google Shape;617;p24"/>
          <p:cNvSpPr/>
          <p:nvPr/>
        </p:nvSpPr>
        <p:spPr>
          <a:xfrm rot="-6299960">
            <a:off x="670627" y="180646"/>
            <a:ext cx="407113" cy="627406"/>
          </a:xfrm>
          <a:custGeom>
            <a:avLst/>
            <a:gdLst/>
            <a:ahLst/>
            <a:cxnLst/>
            <a:rect l="l" t="t" r="r" b="b"/>
            <a:pathLst>
              <a:path w="16285" h="25097" extrusionOk="0">
                <a:moveTo>
                  <a:pt x="9259" y="13292"/>
                </a:moveTo>
                <a:cubicBezTo>
                  <a:pt x="6564" y="13947"/>
                  <a:pt x="3766" y="13188"/>
                  <a:pt x="2605" y="10524"/>
                </a:cubicBezTo>
                <a:cubicBezTo>
                  <a:pt x="1980" y="9050"/>
                  <a:pt x="2456" y="7889"/>
                  <a:pt x="3424" y="7234"/>
                </a:cubicBezTo>
                <a:cubicBezTo>
                  <a:pt x="4376" y="6579"/>
                  <a:pt x="5775" y="6416"/>
                  <a:pt x="7056" y="6966"/>
                </a:cubicBezTo>
                <a:cubicBezTo>
                  <a:pt x="9229" y="7934"/>
                  <a:pt x="10539" y="10211"/>
                  <a:pt x="10732" y="12786"/>
                </a:cubicBezTo>
                <a:cubicBezTo>
                  <a:pt x="10256" y="12995"/>
                  <a:pt x="9765" y="13173"/>
                  <a:pt x="9259" y="13292"/>
                </a:cubicBezTo>
                <a:close/>
                <a:moveTo>
                  <a:pt x="15972" y="3930"/>
                </a:moveTo>
                <a:cubicBezTo>
                  <a:pt x="15719" y="2843"/>
                  <a:pt x="15272" y="1831"/>
                  <a:pt x="14647" y="997"/>
                </a:cubicBezTo>
                <a:cubicBezTo>
                  <a:pt x="14364" y="625"/>
                  <a:pt x="14022" y="313"/>
                  <a:pt x="13679" y="30"/>
                </a:cubicBezTo>
                <a:cubicBezTo>
                  <a:pt x="13664" y="0"/>
                  <a:pt x="13620" y="0"/>
                  <a:pt x="13590" y="30"/>
                </a:cubicBezTo>
                <a:cubicBezTo>
                  <a:pt x="13575" y="45"/>
                  <a:pt x="13575" y="89"/>
                  <a:pt x="13590" y="104"/>
                </a:cubicBezTo>
                <a:cubicBezTo>
                  <a:pt x="13873" y="447"/>
                  <a:pt x="14096" y="834"/>
                  <a:pt x="14334" y="1221"/>
                </a:cubicBezTo>
                <a:cubicBezTo>
                  <a:pt x="14840" y="2054"/>
                  <a:pt x="15287" y="2992"/>
                  <a:pt x="15510" y="4019"/>
                </a:cubicBezTo>
                <a:cubicBezTo>
                  <a:pt x="15793" y="5374"/>
                  <a:pt x="15748" y="6847"/>
                  <a:pt x="15153" y="8291"/>
                </a:cubicBezTo>
                <a:cubicBezTo>
                  <a:pt x="14394" y="10167"/>
                  <a:pt x="12965" y="11610"/>
                  <a:pt x="11298" y="12504"/>
                </a:cubicBezTo>
                <a:cubicBezTo>
                  <a:pt x="11030" y="9794"/>
                  <a:pt x="9601" y="7428"/>
                  <a:pt x="7294" y="6416"/>
                </a:cubicBezTo>
                <a:cubicBezTo>
                  <a:pt x="5820" y="5761"/>
                  <a:pt x="4168" y="5939"/>
                  <a:pt x="3066" y="6713"/>
                </a:cubicBezTo>
                <a:cubicBezTo>
                  <a:pt x="1905" y="7532"/>
                  <a:pt x="1310" y="8961"/>
                  <a:pt x="2114" y="10732"/>
                </a:cubicBezTo>
                <a:cubicBezTo>
                  <a:pt x="3394" y="13620"/>
                  <a:pt x="6430" y="14468"/>
                  <a:pt x="9378" y="13739"/>
                </a:cubicBezTo>
                <a:cubicBezTo>
                  <a:pt x="9839" y="13620"/>
                  <a:pt x="10300" y="13471"/>
                  <a:pt x="10762" y="13278"/>
                </a:cubicBezTo>
                <a:cubicBezTo>
                  <a:pt x="10762" y="13531"/>
                  <a:pt x="10762" y="13799"/>
                  <a:pt x="10747" y="14066"/>
                </a:cubicBezTo>
                <a:cubicBezTo>
                  <a:pt x="10583" y="16671"/>
                  <a:pt x="9303" y="19410"/>
                  <a:pt x="6654" y="21360"/>
                </a:cubicBezTo>
                <a:cubicBezTo>
                  <a:pt x="5805" y="21985"/>
                  <a:pt x="4882" y="22476"/>
                  <a:pt x="3930" y="22893"/>
                </a:cubicBezTo>
                <a:cubicBezTo>
                  <a:pt x="3126" y="23236"/>
                  <a:pt x="2278" y="23503"/>
                  <a:pt x="1414" y="23697"/>
                </a:cubicBezTo>
                <a:lnTo>
                  <a:pt x="4019" y="21301"/>
                </a:lnTo>
                <a:cubicBezTo>
                  <a:pt x="4093" y="21226"/>
                  <a:pt x="4704" y="20750"/>
                  <a:pt x="4987" y="20422"/>
                </a:cubicBezTo>
                <a:cubicBezTo>
                  <a:pt x="5046" y="20363"/>
                  <a:pt x="5091" y="20318"/>
                  <a:pt x="5106" y="20273"/>
                </a:cubicBezTo>
                <a:cubicBezTo>
                  <a:pt x="5150" y="20110"/>
                  <a:pt x="5150" y="20050"/>
                  <a:pt x="5091" y="20006"/>
                </a:cubicBezTo>
                <a:cubicBezTo>
                  <a:pt x="4882" y="19782"/>
                  <a:pt x="4629" y="20110"/>
                  <a:pt x="3677" y="20928"/>
                </a:cubicBezTo>
                <a:lnTo>
                  <a:pt x="938" y="23295"/>
                </a:lnTo>
                <a:cubicBezTo>
                  <a:pt x="878" y="23340"/>
                  <a:pt x="283" y="23786"/>
                  <a:pt x="119" y="24024"/>
                </a:cubicBezTo>
                <a:cubicBezTo>
                  <a:pt x="0" y="24203"/>
                  <a:pt x="30" y="24367"/>
                  <a:pt x="75" y="24456"/>
                </a:cubicBezTo>
                <a:cubicBezTo>
                  <a:pt x="75" y="24456"/>
                  <a:pt x="223" y="24620"/>
                  <a:pt x="521" y="24650"/>
                </a:cubicBezTo>
                <a:cubicBezTo>
                  <a:pt x="1027" y="24709"/>
                  <a:pt x="2248" y="24813"/>
                  <a:pt x="2367" y="24828"/>
                </a:cubicBezTo>
                <a:lnTo>
                  <a:pt x="4004" y="24932"/>
                </a:lnTo>
                <a:lnTo>
                  <a:pt x="6669" y="25096"/>
                </a:lnTo>
                <a:cubicBezTo>
                  <a:pt x="6728" y="25096"/>
                  <a:pt x="6788" y="25066"/>
                  <a:pt x="6788" y="25007"/>
                </a:cubicBezTo>
                <a:cubicBezTo>
                  <a:pt x="6803" y="24947"/>
                  <a:pt x="6758" y="24888"/>
                  <a:pt x="6698" y="24873"/>
                </a:cubicBezTo>
                <a:lnTo>
                  <a:pt x="4064" y="24411"/>
                </a:lnTo>
                <a:lnTo>
                  <a:pt x="2426" y="24203"/>
                </a:lnTo>
                <a:cubicBezTo>
                  <a:pt x="2352" y="24203"/>
                  <a:pt x="1801" y="24144"/>
                  <a:pt x="1295" y="24084"/>
                </a:cubicBezTo>
                <a:cubicBezTo>
                  <a:pt x="2263" y="23935"/>
                  <a:pt x="3215" y="23697"/>
                  <a:pt x="4123" y="23355"/>
                </a:cubicBezTo>
                <a:cubicBezTo>
                  <a:pt x="5121" y="22968"/>
                  <a:pt x="6073" y="22432"/>
                  <a:pt x="6966" y="21777"/>
                </a:cubicBezTo>
                <a:cubicBezTo>
                  <a:pt x="9765" y="19752"/>
                  <a:pt x="11134" y="16865"/>
                  <a:pt x="11328" y="14096"/>
                </a:cubicBezTo>
                <a:cubicBezTo>
                  <a:pt x="11357" y="13739"/>
                  <a:pt x="11357" y="13367"/>
                  <a:pt x="11342" y="13010"/>
                </a:cubicBezTo>
                <a:cubicBezTo>
                  <a:pt x="13158" y="12072"/>
                  <a:pt x="14766" y="10524"/>
                  <a:pt x="15600" y="8470"/>
                </a:cubicBezTo>
                <a:cubicBezTo>
                  <a:pt x="16225" y="6922"/>
                  <a:pt x="16284" y="5359"/>
                  <a:pt x="15972" y="393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8" name="Google Shape;618;p24"/>
          <p:cNvSpPr/>
          <p:nvPr/>
        </p:nvSpPr>
        <p:spPr>
          <a:xfrm>
            <a:off x="506025" y="551725"/>
            <a:ext cx="373325" cy="1066225"/>
          </a:xfrm>
          <a:custGeom>
            <a:avLst/>
            <a:gdLst/>
            <a:ahLst/>
            <a:cxnLst/>
            <a:rect l="l" t="t" r="r" b="b"/>
            <a:pathLst>
              <a:path w="14933" h="42649" extrusionOk="0">
                <a:moveTo>
                  <a:pt x="13557" y="42649"/>
                </a:moveTo>
                <a:cubicBezTo>
                  <a:pt x="20228" y="29307"/>
                  <a:pt x="0" y="14917"/>
                  <a:pt x="0" y="0"/>
                </a:cubicBezTo>
              </a:path>
            </a:pathLst>
          </a:custGeom>
          <a:noFill/>
          <a:ln w="19050" cap="rnd" cmpd="sng">
            <a:solidFill>
              <a:schemeClr val="lt2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619" name="Google Shape;619;p24"/>
          <p:cNvSpPr/>
          <p:nvPr/>
        </p:nvSpPr>
        <p:spPr>
          <a:xfrm rot="1467770">
            <a:off x="394727" y="2369780"/>
            <a:ext cx="595905" cy="781884"/>
          </a:xfrm>
          <a:custGeom>
            <a:avLst/>
            <a:gdLst/>
            <a:ahLst/>
            <a:cxnLst/>
            <a:rect l="l" t="t" r="r" b="b"/>
            <a:pathLst>
              <a:path w="24970" h="32763" extrusionOk="0">
                <a:moveTo>
                  <a:pt x="22031" y="32763"/>
                </a:moveTo>
                <a:cubicBezTo>
                  <a:pt x="26385" y="26231"/>
                  <a:pt x="26051" y="14031"/>
                  <a:pt x="19771" y="9321"/>
                </a:cubicBezTo>
                <a:cubicBezTo>
                  <a:pt x="13942" y="4949"/>
                  <a:pt x="1770" y="7068"/>
                  <a:pt x="0" y="0"/>
                </a:cubicBezTo>
              </a:path>
            </a:pathLst>
          </a:custGeom>
          <a:noFill/>
          <a:ln w="19050" cap="rnd" cmpd="sng">
            <a:solidFill>
              <a:schemeClr val="lt2"/>
            </a:solidFill>
            <a:prstDash val="dash"/>
            <a:round/>
            <a:headEnd type="none" w="med" len="med"/>
            <a:tailEnd type="none" w="med" len="med"/>
          </a:ln>
        </p:spPr>
      </p:sp>
      <p:grpSp>
        <p:nvGrpSpPr>
          <p:cNvPr id="620" name="Google Shape;620;p24"/>
          <p:cNvGrpSpPr/>
          <p:nvPr/>
        </p:nvGrpSpPr>
        <p:grpSpPr>
          <a:xfrm rot="2186892">
            <a:off x="69631" y="3191881"/>
            <a:ext cx="733305" cy="773280"/>
            <a:chOff x="3045450" y="3675050"/>
            <a:chExt cx="733300" cy="773275"/>
          </a:xfrm>
        </p:grpSpPr>
        <p:sp>
          <p:nvSpPr>
            <p:cNvPr id="621" name="Google Shape;621;p24"/>
            <p:cNvSpPr/>
            <p:nvPr/>
          </p:nvSpPr>
          <p:spPr>
            <a:xfrm>
              <a:off x="3697225" y="3972000"/>
              <a:ext cx="81525" cy="20250"/>
            </a:xfrm>
            <a:custGeom>
              <a:avLst/>
              <a:gdLst/>
              <a:ahLst/>
              <a:cxnLst/>
              <a:rect l="l" t="t" r="r" b="b"/>
              <a:pathLst>
                <a:path w="3261" h="810" extrusionOk="0">
                  <a:moveTo>
                    <a:pt x="2263" y="0"/>
                  </a:moveTo>
                  <a:cubicBezTo>
                    <a:pt x="2010" y="15"/>
                    <a:pt x="1742" y="75"/>
                    <a:pt x="1489" y="105"/>
                  </a:cubicBezTo>
                  <a:cubicBezTo>
                    <a:pt x="1207" y="134"/>
                    <a:pt x="954" y="194"/>
                    <a:pt x="686" y="253"/>
                  </a:cubicBezTo>
                  <a:cubicBezTo>
                    <a:pt x="537" y="283"/>
                    <a:pt x="433" y="313"/>
                    <a:pt x="299" y="387"/>
                  </a:cubicBezTo>
                  <a:cubicBezTo>
                    <a:pt x="254" y="417"/>
                    <a:pt x="209" y="432"/>
                    <a:pt x="165" y="462"/>
                  </a:cubicBezTo>
                  <a:cubicBezTo>
                    <a:pt x="120" y="506"/>
                    <a:pt x="105" y="551"/>
                    <a:pt x="31" y="581"/>
                  </a:cubicBezTo>
                  <a:cubicBezTo>
                    <a:pt x="1" y="596"/>
                    <a:pt x="16" y="640"/>
                    <a:pt x="46" y="655"/>
                  </a:cubicBezTo>
                  <a:cubicBezTo>
                    <a:pt x="120" y="670"/>
                    <a:pt x="135" y="700"/>
                    <a:pt x="194" y="730"/>
                  </a:cubicBezTo>
                  <a:cubicBezTo>
                    <a:pt x="239" y="759"/>
                    <a:pt x="299" y="759"/>
                    <a:pt x="343" y="774"/>
                  </a:cubicBezTo>
                  <a:cubicBezTo>
                    <a:pt x="452" y="796"/>
                    <a:pt x="537" y="810"/>
                    <a:pt x="639" y="810"/>
                  </a:cubicBezTo>
                  <a:cubicBezTo>
                    <a:pt x="677" y="810"/>
                    <a:pt x="716" y="808"/>
                    <a:pt x="760" y="804"/>
                  </a:cubicBezTo>
                  <a:cubicBezTo>
                    <a:pt x="1013" y="804"/>
                    <a:pt x="1281" y="789"/>
                    <a:pt x="1534" y="745"/>
                  </a:cubicBezTo>
                  <a:cubicBezTo>
                    <a:pt x="2070" y="685"/>
                    <a:pt x="2621" y="626"/>
                    <a:pt x="3127" y="387"/>
                  </a:cubicBezTo>
                  <a:cubicBezTo>
                    <a:pt x="3261" y="328"/>
                    <a:pt x="3231" y="90"/>
                    <a:pt x="3082" y="60"/>
                  </a:cubicBezTo>
                  <a:cubicBezTo>
                    <a:pt x="2948" y="30"/>
                    <a:pt x="2814" y="30"/>
                    <a:pt x="2680" y="30"/>
                  </a:cubicBezTo>
                  <a:cubicBezTo>
                    <a:pt x="2546" y="15"/>
                    <a:pt x="2397" y="0"/>
                    <a:pt x="22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24"/>
            <p:cNvSpPr/>
            <p:nvPr/>
          </p:nvSpPr>
          <p:spPr>
            <a:xfrm>
              <a:off x="3113750" y="3815700"/>
              <a:ext cx="497550" cy="632625"/>
            </a:xfrm>
            <a:custGeom>
              <a:avLst/>
              <a:gdLst/>
              <a:ahLst/>
              <a:cxnLst/>
              <a:rect l="l" t="t" r="r" b="b"/>
              <a:pathLst>
                <a:path w="19902" h="25305" extrusionOk="0">
                  <a:moveTo>
                    <a:pt x="12265" y="6230"/>
                  </a:moveTo>
                  <a:cubicBezTo>
                    <a:pt x="12759" y="6230"/>
                    <a:pt x="12896" y="6917"/>
                    <a:pt x="12831" y="7369"/>
                  </a:cubicBezTo>
                  <a:cubicBezTo>
                    <a:pt x="12682" y="8396"/>
                    <a:pt x="11908" y="9244"/>
                    <a:pt x="10926" y="9765"/>
                  </a:cubicBezTo>
                  <a:cubicBezTo>
                    <a:pt x="10896" y="9066"/>
                    <a:pt x="10941" y="8366"/>
                    <a:pt x="11104" y="7696"/>
                  </a:cubicBezTo>
                  <a:cubicBezTo>
                    <a:pt x="11238" y="7190"/>
                    <a:pt x="11462" y="6476"/>
                    <a:pt x="12012" y="6282"/>
                  </a:cubicBezTo>
                  <a:cubicBezTo>
                    <a:pt x="12105" y="6247"/>
                    <a:pt x="12190" y="6230"/>
                    <a:pt x="12265" y="6230"/>
                  </a:cubicBezTo>
                  <a:close/>
                  <a:moveTo>
                    <a:pt x="6647" y="7066"/>
                  </a:moveTo>
                  <a:cubicBezTo>
                    <a:pt x="6777" y="7066"/>
                    <a:pt x="6932" y="7138"/>
                    <a:pt x="7115" y="7309"/>
                  </a:cubicBezTo>
                  <a:cubicBezTo>
                    <a:pt x="7532" y="7696"/>
                    <a:pt x="7651" y="8336"/>
                    <a:pt x="7800" y="8872"/>
                  </a:cubicBezTo>
                  <a:cubicBezTo>
                    <a:pt x="7934" y="9334"/>
                    <a:pt x="8038" y="9795"/>
                    <a:pt x="8157" y="10271"/>
                  </a:cubicBezTo>
                  <a:cubicBezTo>
                    <a:pt x="7830" y="10212"/>
                    <a:pt x="7517" y="10122"/>
                    <a:pt x="7249" y="9974"/>
                  </a:cubicBezTo>
                  <a:cubicBezTo>
                    <a:pt x="6758" y="9706"/>
                    <a:pt x="6371" y="9259"/>
                    <a:pt x="6178" y="8738"/>
                  </a:cubicBezTo>
                  <a:cubicBezTo>
                    <a:pt x="6010" y="8283"/>
                    <a:pt x="6112" y="7066"/>
                    <a:pt x="6647" y="7066"/>
                  </a:cubicBezTo>
                  <a:close/>
                  <a:moveTo>
                    <a:pt x="10682" y="860"/>
                  </a:moveTo>
                  <a:cubicBezTo>
                    <a:pt x="11426" y="860"/>
                    <a:pt x="12169" y="928"/>
                    <a:pt x="12891" y="1058"/>
                  </a:cubicBezTo>
                  <a:cubicBezTo>
                    <a:pt x="14528" y="1340"/>
                    <a:pt x="16344" y="1861"/>
                    <a:pt x="17579" y="3007"/>
                  </a:cubicBezTo>
                  <a:cubicBezTo>
                    <a:pt x="19172" y="4481"/>
                    <a:pt x="18800" y="6565"/>
                    <a:pt x="18294" y="8440"/>
                  </a:cubicBezTo>
                  <a:cubicBezTo>
                    <a:pt x="18011" y="9512"/>
                    <a:pt x="17639" y="10554"/>
                    <a:pt x="16954" y="11432"/>
                  </a:cubicBezTo>
                  <a:cubicBezTo>
                    <a:pt x="16329" y="12251"/>
                    <a:pt x="15540" y="12921"/>
                    <a:pt x="14915" y="13725"/>
                  </a:cubicBezTo>
                  <a:cubicBezTo>
                    <a:pt x="13799" y="15168"/>
                    <a:pt x="13293" y="17312"/>
                    <a:pt x="14052" y="19024"/>
                  </a:cubicBezTo>
                  <a:cubicBezTo>
                    <a:pt x="13650" y="19158"/>
                    <a:pt x="13233" y="19247"/>
                    <a:pt x="12831" y="19336"/>
                  </a:cubicBezTo>
                  <a:cubicBezTo>
                    <a:pt x="12042" y="16791"/>
                    <a:pt x="11447" y="14201"/>
                    <a:pt x="11090" y="11566"/>
                  </a:cubicBezTo>
                  <a:cubicBezTo>
                    <a:pt x="11045" y="11150"/>
                    <a:pt x="10985" y="10733"/>
                    <a:pt x="10956" y="10316"/>
                  </a:cubicBezTo>
                  <a:cubicBezTo>
                    <a:pt x="11804" y="9899"/>
                    <a:pt x="12548" y="9289"/>
                    <a:pt x="12980" y="8560"/>
                  </a:cubicBezTo>
                  <a:cubicBezTo>
                    <a:pt x="13456" y="7771"/>
                    <a:pt x="13769" y="6282"/>
                    <a:pt x="12727" y="5761"/>
                  </a:cubicBezTo>
                  <a:cubicBezTo>
                    <a:pt x="12536" y="5666"/>
                    <a:pt x="12356" y="5623"/>
                    <a:pt x="12186" y="5623"/>
                  </a:cubicBezTo>
                  <a:cubicBezTo>
                    <a:pt x="11245" y="5623"/>
                    <a:pt x="10641" y="6931"/>
                    <a:pt x="10464" y="7726"/>
                  </a:cubicBezTo>
                  <a:cubicBezTo>
                    <a:pt x="10286" y="8485"/>
                    <a:pt x="10241" y="9259"/>
                    <a:pt x="10271" y="10048"/>
                  </a:cubicBezTo>
                  <a:cubicBezTo>
                    <a:pt x="9773" y="10228"/>
                    <a:pt x="9237" y="10318"/>
                    <a:pt x="8722" y="10318"/>
                  </a:cubicBezTo>
                  <a:cubicBezTo>
                    <a:pt x="8683" y="10318"/>
                    <a:pt x="8643" y="10317"/>
                    <a:pt x="8604" y="10316"/>
                  </a:cubicBezTo>
                  <a:cubicBezTo>
                    <a:pt x="8500" y="9855"/>
                    <a:pt x="8395" y="9408"/>
                    <a:pt x="8276" y="8961"/>
                  </a:cubicBezTo>
                  <a:cubicBezTo>
                    <a:pt x="8077" y="8272"/>
                    <a:pt x="7689" y="6636"/>
                    <a:pt x="6733" y="6636"/>
                  </a:cubicBezTo>
                  <a:cubicBezTo>
                    <a:pt x="6616" y="6636"/>
                    <a:pt x="6491" y="6660"/>
                    <a:pt x="6356" y="6714"/>
                  </a:cubicBezTo>
                  <a:cubicBezTo>
                    <a:pt x="5165" y="7175"/>
                    <a:pt x="5612" y="8947"/>
                    <a:pt x="6192" y="9691"/>
                  </a:cubicBezTo>
                  <a:cubicBezTo>
                    <a:pt x="6743" y="10375"/>
                    <a:pt x="7487" y="10718"/>
                    <a:pt x="8291" y="10822"/>
                  </a:cubicBezTo>
                  <a:lnTo>
                    <a:pt x="8306" y="10822"/>
                  </a:lnTo>
                  <a:cubicBezTo>
                    <a:pt x="8961" y="13695"/>
                    <a:pt x="9229" y="16597"/>
                    <a:pt x="9378" y="19530"/>
                  </a:cubicBezTo>
                  <a:cubicBezTo>
                    <a:pt x="8916" y="19485"/>
                    <a:pt x="8440" y="19411"/>
                    <a:pt x="7964" y="19381"/>
                  </a:cubicBezTo>
                  <a:lnTo>
                    <a:pt x="7934" y="19381"/>
                  </a:lnTo>
                  <a:cubicBezTo>
                    <a:pt x="7815" y="18086"/>
                    <a:pt x="6981" y="16940"/>
                    <a:pt x="6148" y="15987"/>
                  </a:cubicBezTo>
                  <a:cubicBezTo>
                    <a:pt x="5180" y="14871"/>
                    <a:pt x="4034" y="13903"/>
                    <a:pt x="3096" y="12727"/>
                  </a:cubicBezTo>
                  <a:cubicBezTo>
                    <a:pt x="2114" y="11477"/>
                    <a:pt x="1578" y="10048"/>
                    <a:pt x="1638" y="8455"/>
                  </a:cubicBezTo>
                  <a:cubicBezTo>
                    <a:pt x="1712" y="6833"/>
                    <a:pt x="2352" y="5255"/>
                    <a:pt x="3349" y="4005"/>
                  </a:cubicBezTo>
                  <a:cubicBezTo>
                    <a:pt x="5133" y="1799"/>
                    <a:pt x="7914" y="860"/>
                    <a:pt x="10682" y="860"/>
                  </a:cubicBezTo>
                  <a:close/>
                  <a:moveTo>
                    <a:pt x="10316" y="10584"/>
                  </a:moveTo>
                  <a:cubicBezTo>
                    <a:pt x="10390" y="11551"/>
                    <a:pt x="10569" y="12534"/>
                    <a:pt x="10747" y="13472"/>
                  </a:cubicBezTo>
                  <a:cubicBezTo>
                    <a:pt x="11104" y="15481"/>
                    <a:pt x="11611" y="17476"/>
                    <a:pt x="12221" y="19440"/>
                  </a:cubicBezTo>
                  <a:cubicBezTo>
                    <a:pt x="11983" y="19470"/>
                    <a:pt x="11730" y="19500"/>
                    <a:pt x="11491" y="19530"/>
                  </a:cubicBezTo>
                  <a:cubicBezTo>
                    <a:pt x="11117" y="19559"/>
                    <a:pt x="10742" y="19575"/>
                    <a:pt x="10367" y="19575"/>
                  </a:cubicBezTo>
                  <a:cubicBezTo>
                    <a:pt x="10161" y="19575"/>
                    <a:pt x="9956" y="19570"/>
                    <a:pt x="9750" y="19559"/>
                  </a:cubicBezTo>
                  <a:cubicBezTo>
                    <a:pt x="9705" y="19559"/>
                    <a:pt x="9646" y="19559"/>
                    <a:pt x="9586" y="19545"/>
                  </a:cubicBezTo>
                  <a:cubicBezTo>
                    <a:pt x="9720" y="16642"/>
                    <a:pt x="9363" y="13695"/>
                    <a:pt x="8723" y="10837"/>
                  </a:cubicBezTo>
                  <a:lnTo>
                    <a:pt x="8723" y="10837"/>
                  </a:lnTo>
                  <a:cubicBezTo>
                    <a:pt x="8761" y="10838"/>
                    <a:pt x="8800" y="10839"/>
                    <a:pt x="8838" y="10839"/>
                  </a:cubicBezTo>
                  <a:cubicBezTo>
                    <a:pt x="9336" y="10839"/>
                    <a:pt x="9832" y="10750"/>
                    <a:pt x="10316" y="10584"/>
                  </a:cubicBezTo>
                  <a:close/>
                  <a:moveTo>
                    <a:pt x="14870" y="19470"/>
                  </a:moveTo>
                  <a:cubicBezTo>
                    <a:pt x="15034" y="19813"/>
                    <a:pt x="15198" y="20170"/>
                    <a:pt x="15332" y="20527"/>
                  </a:cubicBezTo>
                  <a:cubicBezTo>
                    <a:pt x="15213" y="20527"/>
                    <a:pt x="15094" y="20572"/>
                    <a:pt x="15019" y="20676"/>
                  </a:cubicBezTo>
                  <a:cubicBezTo>
                    <a:pt x="14722" y="21167"/>
                    <a:pt x="14349" y="21495"/>
                    <a:pt x="13814" y="21703"/>
                  </a:cubicBezTo>
                  <a:cubicBezTo>
                    <a:pt x="13278" y="21896"/>
                    <a:pt x="12697" y="21971"/>
                    <a:pt x="12132" y="21971"/>
                  </a:cubicBezTo>
                  <a:cubicBezTo>
                    <a:pt x="12103" y="21971"/>
                    <a:pt x="12073" y="21971"/>
                    <a:pt x="12044" y="21971"/>
                  </a:cubicBezTo>
                  <a:cubicBezTo>
                    <a:pt x="10632" y="21971"/>
                    <a:pt x="9277" y="21618"/>
                    <a:pt x="7979" y="21108"/>
                  </a:cubicBezTo>
                  <a:cubicBezTo>
                    <a:pt x="7964" y="21093"/>
                    <a:pt x="7964" y="21093"/>
                    <a:pt x="7949" y="21093"/>
                  </a:cubicBezTo>
                  <a:cubicBezTo>
                    <a:pt x="7934" y="20795"/>
                    <a:pt x="7949" y="20482"/>
                    <a:pt x="7994" y="20185"/>
                  </a:cubicBezTo>
                  <a:cubicBezTo>
                    <a:pt x="8621" y="20342"/>
                    <a:pt x="9300" y="20402"/>
                    <a:pt x="9973" y="20402"/>
                  </a:cubicBezTo>
                  <a:cubicBezTo>
                    <a:pt x="10512" y="20402"/>
                    <a:pt x="11048" y="20363"/>
                    <a:pt x="11551" y="20304"/>
                  </a:cubicBezTo>
                  <a:cubicBezTo>
                    <a:pt x="12697" y="20185"/>
                    <a:pt x="13799" y="19887"/>
                    <a:pt x="14870" y="19470"/>
                  </a:cubicBezTo>
                  <a:close/>
                  <a:moveTo>
                    <a:pt x="15510" y="21137"/>
                  </a:moveTo>
                  <a:cubicBezTo>
                    <a:pt x="15615" y="21569"/>
                    <a:pt x="15659" y="22001"/>
                    <a:pt x="15585" y="22417"/>
                  </a:cubicBezTo>
                  <a:cubicBezTo>
                    <a:pt x="15257" y="22432"/>
                    <a:pt x="14975" y="22611"/>
                    <a:pt x="14677" y="22715"/>
                  </a:cubicBezTo>
                  <a:cubicBezTo>
                    <a:pt x="14394" y="22819"/>
                    <a:pt x="14096" y="22909"/>
                    <a:pt x="13799" y="22983"/>
                  </a:cubicBezTo>
                  <a:cubicBezTo>
                    <a:pt x="13173" y="23162"/>
                    <a:pt x="12519" y="23251"/>
                    <a:pt x="11864" y="23296"/>
                  </a:cubicBezTo>
                  <a:cubicBezTo>
                    <a:pt x="11707" y="23304"/>
                    <a:pt x="11551" y="23308"/>
                    <a:pt x="11394" y="23308"/>
                  </a:cubicBezTo>
                  <a:cubicBezTo>
                    <a:pt x="10402" y="23308"/>
                    <a:pt x="9406" y="23149"/>
                    <a:pt x="8455" y="22879"/>
                  </a:cubicBezTo>
                  <a:cubicBezTo>
                    <a:pt x="8217" y="22432"/>
                    <a:pt x="8053" y="21971"/>
                    <a:pt x="7979" y="21480"/>
                  </a:cubicBezTo>
                  <a:lnTo>
                    <a:pt x="7979" y="21480"/>
                  </a:lnTo>
                  <a:cubicBezTo>
                    <a:pt x="9281" y="22195"/>
                    <a:pt x="10804" y="22553"/>
                    <a:pt x="12282" y="22553"/>
                  </a:cubicBezTo>
                  <a:cubicBezTo>
                    <a:pt x="12341" y="22553"/>
                    <a:pt x="12400" y="22553"/>
                    <a:pt x="12459" y="22551"/>
                  </a:cubicBezTo>
                  <a:cubicBezTo>
                    <a:pt x="13575" y="22522"/>
                    <a:pt x="14945" y="22179"/>
                    <a:pt x="15510" y="21137"/>
                  </a:cubicBezTo>
                  <a:close/>
                  <a:moveTo>
                    <a:pt x="15376" y="23057"/>
                  </a:moveTo>
                  <a:lnTo>
                    <a:pt x="15376" y="23057"/>
                  </a:lnTo>
                  <a:cubicBezTo>
                    <a:pt x="15317" y="23147"/>
                    <a:pt x="15272" y="23251"/>
                    <a:pt x="15198" y="23340"/>
                  </a:cubicBezTo>
                  <a:cubicBezTo>
                    <a:pt x="14439" y="24367"/>
                    <a:pt x="12935" y="24725"/>
                    <a:pt x="11745" y="24725"/>
                  </a:cubicBezTo>
                  <a:cubicBezTo>
                    <a:pt x="10554" y="24725"/>
                    <a:pt x="9482" y="24248"/>
                    <a:pt x="8768" y="23325"/>
                  </a:cubicBezTo>
                  <a:lnTo>
                    <a:pt x="8768" y="23325"/>
                  </a:lnTo>
                  <a:cubicBezTo>
                    <a:pt x="9675" y="23623"/>
                    <a:pt x="10619" y="23761"/>
                    <a:pt x="11578" y="23761"/>
                  </a:cubicBezTo>
                  <a:cubicBezTo>
                    <a:pt x="11673" y="23761"/>
                    <a:pt x="11768" y="23760"/>
                    <a:pt x="11864" y="23757"/>
                  </a:cubicBezTo>
                  <a:cubicBezTo>
                    <a:pt x="12548" y="23742"/>
                    <a:pt x="13218" y="23668"/>
                    <a:pt x="13873" y="23519"/>
                  </a:cubicBezTo>
                  <a:cubicBezTo>
                    <a:pt x="14215" y="23444"/>
                    <a:pt x="14558" y="23340"/>
                    <a:pt x="14885" y="23236"/>
                  </a:cubicBezTo>
                  <a:cubicBezTo>
                    <a:pt x="15049" y="23177"/>
                    <a:pt x="15213" y="23117"/>
                    <a:pt x="15376" y="23057"/>
                  </a:cubicBezTo>
                  <a:close/>
                  <a:moveTo>
                    <a:pt x="10633" y="0"/>
                  </a:moveTo>
                  <a:cubicBezTo>
                    <a:pt x="8151" y="0"/>
                    <a:pt x="5679" y="691"/>
                    <a:pt x="3766" y="2323"/>
                  </a:cubicBezTo>
                  <a:cubicBezTo>
                    <a:pt x="1340" y="4392"/>
                    <a:pt x="0" y="8024"/>
                    <a:pt x="1206" y="11090"/>
                  </a:cubicBezTo>
                  <a:cubicBezTo>
                    <a:pt x="1846" y="12727"/>
                    <a:pt x="3126" y="13978"/>
                    <a:pt x="4376" y="15183"/>
                  </a:cubicBezTo>
                  <a:cubicBezTo>
                    <a:pt x="5017" y="15808"/>
                    <a:pt x="5657" y="16434"/>
                    <a:pt x="6237" y="17118"/>
                  </a:cubicBezTo>
                  <a:cubicBezTo>
                    <a:pt x="6847" y="17863"/>
                    <a:pt x="7234" y="18696"/>
                    <a:pt x="7592" y="19574"/>
                  </a:cubicBezTo>
                  <a:cubicBezTo>
                    <a:pt x="7592" y="19589"/>
                    <a:pt x="7607" y="19604"/>
                    <a:pt x="7621" y="19619"/>
                  </a:cubicBezTo>
                  <a:cubicBezTo>
                    <a:pt x="7562" y="19783"/>
                    <a:pt x="7607" y="20006"/>
                    <a:pt x="7770" y="20095"/>
                  </a:cubicBezTo>
                  <a:cubicBezTo>
                    <a:pt x="7502" y="20959"/>
                    <a:pt x="7592" y="21896"/>
                    <a:pt x="7949" y="22730"/>
                  </a:cubicBezTo>
                  <a:cubicBezTo>
                    <a:pt x="7815" y="22760"/>
                    <a:pt x="7755" y="22953"/>
                    <a:pt x="7889" y="23013"/>
                  </a:cubicBezTo>
                  <a:cubicBezTo>
                    <a:pt x="7964" y="23043"/>
                    <a:pt x="8038" y="23072"/>
                    <a:pt x="8113" y="23102"/>
                  </a:cubicBezTo>
                  <a:cubicBezTo>
                    <a:pt x="8485" y="23802"/>
                    <a:pt x="9035" y="24382"/>
                    <a:pt x="9705" y="24754"/>
                  </a:cubicBezTo>
                  <a:cubicBezTo>
                    <a:pt x="10364" y="25117"/>
                    <a:pt x="11202" y="25304"/>
                    <a:pt x="12058" y="25304"/>
                  </a:cubicBezTo>
                  <a:cubicBezTo>
                    <a:pt x="13695" y="25304"/>
                    <a:pt x="15396" y="24618"/>
                    <a:pt x="16031" y="23162"/>
                  </a:cubicBezTo>
                  <a:cubicBezTo>
                    <a:pt x="16642" y="21733"/>
                    <a:pt x="15957" y="20170"/>
                    <a:pt x="15332" y="18875"/>
                  </a:cubicBezTo>
                  <a:cubicBezTo>
                    <a:pt x="15287" y="18785"/>
                    <a:pt x="15153" y="18711"/>
                    <a:pt x="15049" y="18711"/>
                  </a:cubicBezTo>
                  <a:cubicBezTo>
                    <a:pt x="14870" y="17788"/>
                    <a:pt x="14736" y="16895"/>
                    <a:pt x="14989" y="15957"/>
                  </a:cubicBezTo>
                  <a:cubicBezTo>
                    <a:pt x="15257" y="14915"/>
                    <a:pt x="15868" y="14112"/>
                    <a:pt x="16567" y="13308"/>
                  </a:cubicBezTo>
                  <a:cubicBezTo>
                    <a:pt x="17192" y="12593"/>
                    <a:pt x="17847" y="11879"/>
                    <a:pt x="18279" y="11030"/>
                  </a:cubicBezTo>
                  <a:cubicBezTo>
                    <a:pt x="18726" y="10167"/>
                    <a:pt x="18979" y="9214"/>
                    <a:pt x="19202" y="8277"/>
                  </a:cubicBezTo>
                  <a:cubicBezTo>
                    <a:pt x="19634" y="6416"/>
                    <a:pt x="19901" y="4422"/>
                    <a:pt x="18592" y="2844"/>
                  </a:cubicBezTo>
                  <a:cubicBezTo>
                    <a:pt x="17490" y="1519"/>
                    <a:pt x="15749" y="849"/>
                    <a:pt x="14141" y="447"/>
                  </a:cubicBezTo>
                  <a:cubicBezTo>
                    <a:pt x="13009" y="158"/>
                    <a:pt x="11820" y="0"/>
                    <a:pt x="106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24"/>
            <p:cNvSpPr/>
            <p:nvPr/>
          </p:nvSpPr>
          <p:spPr>
            <a:xfrm>
              <a:off x="3055700" y="4149125"/>
              <a:ext cx="75925" cy="40700"/>
            </a:xfrm>
            <a:custGeom>
              <a:avLst/>
              <a:gdLst/>
              <a:ahLst/>
              <a:cxnLst/>
              <a:rect l="l" t="t" r="r" b="b"/>
              <a:pathLst>
                <a:path w="3037" h="1628" extrusionOk="0">
                  <a:moveTo>
                    <a:pt x="2636" y="0"/>
                  </a:moveTo>
                  <a:cubicBezTo>
                    <a:pt x="2538" y="0"/>
                    <a:pt x="2441" y="18"/>
                    <a:pt x="2352" y="45"/>
                  </a:cubicBezTo>
                  <a:cubicBezTo>
                    <a:pt x="2263" y="60"/>
                    <a:pt x="2173" y="90"/>
                    <a:pt x="2084" y="105"/>
                  </a:cubicBezTo>
                  <a:cubicBezTo>
                    <a:pt x="1980" y="120"/>
                    <a:pt x="1906" y="164"/>
                    <a:pt x="1816" y="194"/>
                  </a:cubicBezTo>
                  <a:cubicBezTo>
                    <a:pt x="1801" y="209"/>
                    <a:pt x="1786" y="209"/>
                    <a:pt x="1772" y="224"/>
                  </a:cubicBezTo>
                  <a:cubicBezTo>
                    <a:pt x="1682" y="254"/>
                    <a:pt x="1593" y="283"/>
                    <a:pt x="1519" y="313"/>
                  </a:cubicBezTo>
                  <a:cubicBezTo>
                    <a:pt x="1459" y="328"/>
                    <a:pt x="1414" y="343"/>
                    <a:pt x="1370" y="358"/>
                  </a:cubicBezTo>
                  <a:cubicBezTo>
                    <a:pt x="1340" y="373"/>
                    <a:pt x="1310" y="388"/>
                    <a:pt x="1295" y="388"/>
                  </a:cubicBezTo>
                  <a:cubicBezTo>
                    <a:pt x="1266" y="402"/>
                    <a:pt x="1251" y="402"/>
                    <a:pt x="1236" y="417"/>
                  </a:cubicBezTo>
                  <a:cubicBezTo>
                    <a:pt x="1146" y="447"/>
                    <a:pt x="1042" y="477"/>
                    <a:pt x="953" y="507"/>
                  </a:cubicBezTo>
                  <a:cubicBezTo>
                    <a:pt x="834" y="551"/>
                    <a:pt x="745" y="611"/>
                    <a:pt x="685" y="685"/>
                  </a:cubicBezTo>
                  <a:cubicBezTo>
                    <a:pt x="640" y="700"/>
                    <a:pt x="581" y="715"/>
                    <a:pt x="536" y="730"/>
                  </a:cubicBezTo>
                  <a:cubicBezTo>
                    <a:pt x="432" y="775"/>
                    <a:pt x="313" y="804"/>
                    <a:pt x="224" y="864"/>
                  </a:cubicBezTo>
                  <a:cubicBezTo>
                    <a:pt x="15" y="998"/>
                    <a:pt x="0" y="1296"/>
                    <a:pt x="224" y="1415"/>
                  </a:cubicBezTo>
                  <a:cubicBezTo>
                    <a:pt x="328" y="1489"/>
                    <a:pt x="432" y="1519"/>
                    <a:pt x="566" y="1534"/>
                  </a:cubicBezTo>
                  <a:cubicBezTo>
                    <a:pt x="640" y="1549"/>
                    <a:pt x="715" y="1549"/>
                    <a:pt x="789" y="1564"/>
                  </a:cubicBezTo>
                  <a:cubicBezTo>
                    <a:pt x="884" y="1611"/>
                    <a:pt x="994" y="1628"/>
                    <a:pt x="1108" y="1628"/>
                  </a:cubicBezTo>
                  <a:cubicBezTo>
                    <a:pt x="1280" y="1628"/>
                    <a:pt x="1462" y="1590"/>
                    <a:pt x="1623" y="1564"/>
                  </a:cubicBezTo>
                  <a:cubicBezTo>
                    <a:pt x="1861" y="1504"/>
                    <a:pt x="2099" y="1385"/>
                    <a:pt x="2322" y="1266"/>
                  </a:cubicBezTo>
                  <a:cubicBezTo>
                    <a:pt x="2560" y="1132"/>
                    <a:pt x="2754" y="923"/>
                    <a:pt x="2903" y="700"/>
                  </a:cubicBezTo>
                  <a:cubicBezTo>
                    <a:pt x="2992" y="581"/>
                    <a:pt x="3022" y="462"/>
                    <a:pt x="3022" y="313"/>
                  </a:cubicBezTo>
                  <a:cubicBezTo>
                    <a:pt x="3022" y="254"/>
                    <a:pt x="3037" y="120"/>
                    <a:pt x="2962" y="90"/>
                  </a:cubicBezTo>
                  <a:cubicBezTo>
                    <a:pt x="2865" y="25"/>
                    <a:pt x="2751" y="0"/>
                    <a:pt x="26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24"/>
            <p:cNvSpPr/>
            <p:nvPr/>
          </p:nvSpPr>
          <p:spPr>
            <a:xfrm>
              <a:off x="3045450" y="3808325"/>
              <a:ext cx="100150" cy="94350"/>
            </a:xfrm>
            <a:custGeom>
              <a:avLst/>
              <a:gdLst/>
              <a:ahLst/>
              <a:cxnLst/>
              <a:rect l="l" t="t" r="r" b="b"/>
              <a:pathLst>
                <a:path w="4006" h="3774" extrusionOk="0">
                  <a:moveTo>
                    <a:pt x="319" y="0"/>
                  </a:moveTo>
                  <a:cubicBezTo>
                    <a:pt x="142" y="0"/>
                    <a:pt x="0" y="175"/>
                    <a:pt x="98" y="370"/>
                  </a:cubicBezTo>
                  <a:cubicBezTo>
                    <a:pt x="202" y="564"/>
                    <a:pt x="351" y="712"/>
                    <a:pt x="500" y="876"/>
                  </a:cubicBezTo>
                  <a:lnTo>
                    <a:pt x="931" y="1353"/>
                  </a:lnTo>
                  <a:cubicBezTo>
                    <a:pt x="1080" y="1516"/>
                    <a:pt x="1199" y="1710"/>
                    <a:pt x="1348" y="1844"/>
                  </a:cubicBezTo>
                  <a:cubicBezTo>
                    <a:pt x="1512" y="1993"/>
                    <a:pt x="1676" y="2141"/>
                    <a:pt x="1839" y="2290"/>
                  </a:cubicBezTo>
                  <a:cubicBezTo>
                    <a:pt x="2152" y="2573"/>
                    <a:pt x="2479" y="2841"/>
                    <a:pt x="2822" y="3094"/>
                  </a:cubicBezTo>
                  <a:cubicBezTo>
                    <a:pt x="2985" y="3228"/>
                    <a:pt x="3149" y="3362"/>
                    <a:pt x="3328" y="3466"/>
                  </a:cubicBezTo>
                  <a:cubicBezTo>
                    <a:pt x="3521" y="3570"/>
                    <a:pt x="3730" y="3660"/>
                    <a:pt x="3923" y="3764"/>
                  </a:cubicBezTo>
                  <a:cubicBezTo>
                    <a:pt x="3930" y="3771"/>
                    <a:pt x="3938" y="3774"/>
                    <a:pt x="3946" y="3774"/>
                  </a:cubicBezTo>
                  <a:cubicBezTo>
                    <a:pt x="3975" y="3774"/>
                    <a:pt x="4006" y="3739"/>
                    <a:pt x="3983" y="3704"/>
                  </a:cubicBezTo>
                  <a:cubicBezTo>
                    <a:pt x="3864" y="3541"/>
                    <a:pt x="3789" y="3347"/>
                    <a:pt x="3670" y="3168"/>
                  </a:cubicBezTo>
                  <a:cubicBezTo>
                    <a:pt x="3566" y="2990"/>
                    <a:pt x="3417" y="2826"/>
                    <a:pt x="3283" y="2662"/>
                  </a:cubicBezTo>
                  <a:cubicBezTo>
                    <a:pt x="3015" y="2320"/>
                    <a:pt x="2732" y="1993"/>
                    <a:pt x="2435" y="1695"/>
                  </a:cubicBezTo>
                  <a:cubicBezTo>
                    <a:pt x="2286" y="1546"/>
                    <a:pt x="2137" y="1397"/>
                    <a:pt x="2003" y="1248"/>
                  </a:cubicBezTo>
                  <a:cubicBezTo>
                    <a:pt x="1839" y="1099"/>
                    <a:pt x="1661" y="980"/>
                    <a:pt x="1497" y="846"/>
                  </a:cubicBezTo>
                  <a:cubicBezTo>
                    <a:pt x="1333" y="712"/>
                    <a:pt x="1169" y="564"/>
                    <a:pt x="991" y="430"/>
                  </a:cubicBezTo>
                  <a:cubicBezTo>
                    <a:pt x="827" y="281"/>
                    <a:pt x="648" y="117"/>
                    <a:pt x="440" y="28"/>
                  </a:cubicBezTo>
                  <a:cubicBezTo>
                    <a:pt x="400" y="9"/>
                    <a:pt x="358" y="0"/>
                    <a:pt x="3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24"/>
            <p:cNvSpPr/>
            <p:nvPr/>
          </p:nvSpPr>
          <p:spPr>
            <a:xfrm>
              <a:off x="3327725" y="3675050"/>
              <a:ext cx="23100" cy="101100"/>
            </a:xfrm>
            <a:custGeom>
              <a:avLst/>
              <a:gdLst/>
              <a:ahLst/>
              <a:cxnLst/>
              <a:rect l="l" t="t" r="r" b="b"/>
              <a:pathLst>
                <a:path w="924" h="4044" extrusionOk="0">
                  <a:moveTo>
                    <a:pt x="522" y="0"/>
                  </a:moveTo>
                  <a:cubicBezTo>
                    <a:pt x="386" y="0"/>
                    <a:pt x="247" y="79"/>
                    <a:pt x="209" y="223"/>
                  </a:cubicBezTo>
                  <a:cubicBezTo>
                    <a:pt x="30" y="849"/>
                    <a:pt x="0" y="1518"/>
                    <a:pt x="0" y="2159"/>
                  </a:cubicBezTo>
                  <a:cubicBezTo>
                    <a:pt x="0" y="2471"/>
                    <a:pt x="45" y="2784"/>
                    <a:pt x="60" y="3096"/>
                  </a:cubicBezTo>
                  <a:cubicBezTo>
                    <a:pt x="75" y="3260"/>
                    <a:pt x="75" y="3424"/>
                    <a:pt x="89" y="3587"/>
                  </a:cubicBezTo>
                  <a:cubicBezTo>
                    <a:pt x="119" y="3736"/>
                    <a:pt x="194" y="3870"/>
                    <a:pt x="268" y="4004"/>
                  </a:cubicBezTo>
                  <a:cubicBezTo>
                    <a:pt x="282" y="4032"/>
                    <a:pt x="309" y="4044"/>
                    <a:pt x="338" y="4044"/>
                  </a:cubicBezTo>
                  <a:cubicBezTo>
                    <a:pt x="371" y="4044"/>
                    <a:pt x="408" y="4028"/>
                    <a:pt x="432" y="4004"/>
                  </a:cubicBezTo>
                  <a:cubicBezTo>
                    <a:pt x="521" y="3870"/>
                    <a:pt x="596" y="3751"/>
                    <a:pt x="640" y="3587"/>
                  </a:cubicBezTo>
                  <a:cubicBezTo>
                    <a:pt x="670" y="3439"/>
                    <a:pt x="685" y="3275"/>
                    <a:pt x="715" y="3111"/>
                  </a:cubicBezTo>
                  <a:cubicBezTo>
                    <a:pt x="759" y="2799"/>
                    <a:pt x="834" y="2486"/>
                    <a:pt x="849" y="2159"/>
                  </a:cubicBezTo>
                  <a:cubicBezTo>
                    <a:pt x="893" y="1518"/>
                    <a:pt x="923" y="864"/>
                    <a:pt x="804" y="223"/>
                  </a:cubicBezTo>
                  <a:cubicBezTo>
                    <a:pt x="775" y="71"/>
                    <a:pt x="650" y="0"/>
                    <a:pt x="5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24"/>
            <p:cNvSpPr/>
            <p:nvPr/>
          </p:nvSpPr>
          <p:spPr>
            <a:xfrm>
              <a:off x="3603075" y="3769500"/>
              <a:ext cx="78325" cy="53625"/>
            </a:xfrm>
            <a:custGeom>
              <a:avLst/>
              <a:gdLst/>
              <a:ahLst/>
              <a:cxnLst/>
              <a:rect l="l" t="t" r="r" b="b"/>
              <a:pathLst>
                <a:path w="3133" h="2145" extrusionOk="0">
                  <a:moveTo>
                    <a:pt x="2736" y="0"/>
                  </a:moveTo>
                  <a:cubicBezTo>
                    <a:pt x="2722" y="0"/>
                    <a:pt x="2709" y="1"/>
                    <a:pt x="2695" y="3"/>
                  </a:cubicBezTo>
                  <a:cubicBezTo>
                    <a:pt x="2561" y="18"/>
                    <a:pt x="2457" y="77"/>
                    <a:pt x="2338" y="107"/>
                  </a:cubicBezTo>
                  <a:cubicBezTo>
                    <a:pt x="2189" y="152"/>
                    <a:pt x="2055" y="226"/>
                    <a:pt x="1921" y="301"/>
                  </a:cubicBezTo>
                  <a:cubicBezTo>
                    <a:pt x="1713" y="420"/>
                    <a:pt x="1489" y="539"/>
                    <a:pt x="1266" y="658"/>
                  </a:cubicBezTo>
                  <a:cubicBezTo>
                    <a:pt x="1058" y="777"/>
                    <a:pt x="864" y="941"/>
                    <a:pt x="656" y="1090"/>
                  </a:cubicBezTo>
                  <a:cubicBezTo>
                    <a:pt x="477" y="1224"/>
                    <a:pt x="269" y="1387"/>
                    <a:pt x="135" y="1581"/>
                  </a:cubicBezTo>
                  <a:cubicBezTo>
                    <a:pt x="135" y="1596"/>
                    <a:pt x="120" y="1596"/>
                    <a:pt x="120" y="1596"/>
                  </a:cubicBezTo>
                  <a:cubicBezTo>
                    <a:pt x="1" y="1700"/>
                    <a:pt x="16" y="1864"/>
                    <a:pt x="90" y="1983"/>
                  </a:cubicBezTo>
                  <a:cubicBezTo>
                    <a:pt x="159" y="2105"/>
                    <a:pt x="267" y="2145"/>
                    <a:pt x="383" y="2145"/>
                  </a:cubicBezTo>
                  <a:cubicBezTo>
                    <a:pt x="494" y="2145"/>
                    <a:pt x="614" y="2108"/>
                    <a:pt x="715" y="2072"/>
                  </a:cubicBezTo>
                  <a:cubicBezTo>
                    <a:pt x="894" y="1998"/>
                    <a:pt x="1073" y="1908"/>
                    <a:pt x="1251" y="1804"/>
                  </a:cubicBezTo>
                  <a:cubicBezTo>
                    <a:pt x="1415" y="1715"/>
                    <a:pt x="1579" y="1640"/>
                    <a:pt x="1728" y="1521"/>
                  </a:cubicBezTo>
                  <a:lnTo>
                    <a:pt x="2159" y="1194"/>
                  </a:lnTo>
                  <a:cubicBezTo>
                    <a:pt x="2308" y="1075"/>
                    <a:pt x="2487" y="970"/>
                    <a:pt x="2621" y="837"/>
                  </a:cubicBezTo>
                  <a:cubicBezTo>
                    <a:pt x="2680" y="777"/>
                    <a:pt x="2740" y="703"/>
                    <a:pt x="2799" y="643"/>
                  </a:cubicBezTo>
                  <a:cubicBezTo>
                    <a:pt x="2874" y="569"/>
                    <a:pt x="2933" y="479"/>
                    <a:pt x="2993" y="390"/>
                  </a:cubicBezTo>
                  <a:cubicBezTo>
                    <a:pt x="3132" y="195"/>
                    <a:pt x="2933" y="0"/>
                    <a:pt x="27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24"/>
            <p:cNvSpPr/>
            <p:nvPr/>
          </p:nvSpPr>
          <p:spPr>
            <a:xfrm>
              <a:off x="3592675" y="4190375"/>
              <a:ext cx="87475" cy="37850"/>
            </a:xfrm>
            <a:custGeom>
              <a:avLst/>
              <a:gdLst/>
              <a:ahLst/>
              <a:cxnLst/>
              <a:rect l="l" t="t" r="r" b="b"/>
              <a:pathLst>
                <a:path w="3499" h="1514" extrusionOk="0">
                  <a:moveTo>
                    <a:pt x="446" y="0"/>
                  </a:moveTo>
                  <a:cubicBezTo>
                    <a:pt x="322" y="0"/>
                    <a:pt x="179" y="49"/>
                    <a:pt x="60" y="62"/>
                  </a:cubicBezTo>
                  <a:cubicBezTo>
                    <a:pt x="30" y="62"/>
                    <a:pt x="0" y="107"/>
                    <a:pt x="30" y="137"/>
                  </a:cubicBezTo>
                  <a:cubicBezTo>
                    <a:pt x="119" y="226"/>
                    <a:pt x="194" y="330"/>
                    <a:pt x="283" y="420"/>
                  </a:cubicBezTo>
                  <a:cubicBezTo>
                    <a:pt x="372" y="509"/>
                    <a:pt x="536" y="554"/>
                    <a:pt x="655" y="598"/>
                  </a:cubicBezTo>
                  <a:cubicBezTo>
                    <a:pt x="908" y="717"/>
                    <a:pt x="1161" y="836"/>
                    <a:pt x="1429" y="955"/>
                  </a:cubicBezTo>
                  <a:cubicBezTo>
                    <a:pt x="1682" y="1075"/>
                    <a:pt x="1950" y="1208"/>
                    <a:pt x="2218" y="1298"/>
                  </a:cubicBezTo>
                  <a:cubicBezTo>
                    <a:pt x="2455" y="1377"/>
                    <a:pt x="2715" y="1514"/>
                    <a:pt x="2967" y="1514"/>
                  </a:cubicBezTo>
                  <a:cubicBezTo>
                    <a:pt x="3001" y="1514"/>
                    <a:pt x="3034" y="1511"/>
                    <a:pt x="3067" y="1506"/>
                  </a:cubicBezTo>
                  <a:cubicBezTo>
                    <a:pt x="3334" y="1476"/>
                    <a:pt x="3498" y="1179"/>
                    <a:pt x="3290" y="970"/>
                  </a:cubicBezTo>
                  <a:cubicBezTo>
                    <a:pt x="3096" y="747"/>
                    <a:pt x="2769" y="673"/>
                    <a:pt x="2501" y="568"/>
                  </a:cubicBezTo>
                  <a:cubicBezTo>
                    <a:pt x="2233" y="479"/>
                    <a:pt x="1965" y="405"/>
                    <a:pt x="1682" y="330"/>
                  </a:cubicBezTo>
                  <a:cubicBezTo>
                    <a:pt x="1414" y="256"/>
                    <a:pt x="1161" y="181"/>
                    <a:pt x="893" y="107"/>
                  </a:cubicBezTo>
                  <a:cubicBezTo>
                    <a:pt x="759" y="77"/>
                    <a:pt x="625" y="18"/>
                    <a:pt x="491" y="3"/>
                  </a:cubicBezTo>
                  <a:cubicBezTo>
                    <a:pt x="477" y="1"/>
                    <a:pt x="462" y="0"/>
                    <a:pt x="4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8" name="Google Shape;628;p24"/>
          <p:cNvSpPr/>
          <p:nvPr/>
        </p:nvSpPr>
        <p:spPr>
          <a:xfrm rot="-813898">
            <a:off x="220499" y="1522766"/>
            <a:ext cx="882753" cy="776307"/>
          </a:xfrm>
          <a:custGeom>
            <a:avLst/>
            <a:gdLst/>
            <a:ahLst/>
            <a:cxnLst/>
            <a:rect l="l" t="t" r="r" b="b"/>
            <a:pathLst>
              <a:path w="21852" h="19217" extrusionOk="0">
                <a:moveTo>
                  <a:pt x="4615" y="1370"/>
                </a:moveTo>
                <a:cubicBezTo>
                  <a:pt x="4719" y="3037"/>
                  <a:pt x="5568" y="6118"/>
                  <a:pt x="6714" y="8619"/>
                </a:cubicBezTo>
                <a:cubicBezTo>
                  <a:pt x="4451" y="8693"/>
                  <a:pt x="1757" y="9110"/>
                  <a:pt x="760" y="10122"/>
                </a:cubicBezTo>
                <a:cubicBezTo>
                  <a:pt x="1251" y="8291"/>
                  <a:pt x="3067" y="4436"/>
                  <a:pt x="4615" y="1370"/>
                </a:cubicBezTo>
                <a:close/>
                <a:moveTo>
                  <a:pt x="5225" y="313"/>
                </a:moveTo>
                <a:cubicBezTo>
                  <a:pt x="7220" y="313"/>
                  <a:pt x="19753" y="7175"/>
                  <a:pt x="21390" y="9154"/>
                </a:cubicBezTo>
                <a:cubicBezTo>
                  <a:pt x="21554" y="9348"/>
                  <a:pt x="21539" y="9422"/>
                  <a:pt x="21539" y="9422"/>
                </a:cubicBezTo>
                <a:cubicBezTo>
                  <a:pt x="21361" y="10345"/>
                  <a:pt x="15660" y="12429"/>
                  <a:pt x="11849" y="12429"/>
                </a:cubicBezTo>
                <a:cubicBezTo>
                  <a:pt x="10703" y="12429"/>
                  <a:pt x="9869" y="12251"/>
                  <a:pt x="9334" y="11893"/>
                </a:cubicBezTo>
                <a:cubicBezTo>
                  <a:pt x="6982" y="10286"/>
                  <a:pt x="4689" y="2828"/>
                  <a:pt x="4943" y="759"/>
                </a:cubicBezTo>
                <a:cubicBezTo>
                  <a:pt x="4972" y="521"/>
                  <a:pt x="5032" y="357"/>
                  <a:pt x="5106" y="328"/>
                </a:cubicBezTo>
                <a:cubicBezTo>
                  <a:pt x="5121" y="328"/>
                  <a:pt x="5166" y="313"/>
                  <a:pt x="5225" y="313"/>
                </a:cubicBezTo>
                <a:close/>
                <a:moveTo>
                  <a:pt x="21167" y="10226"/>
                </a:moveTo>
                <a:cubicBezTo>
                  <a:pt x="19559" y="13590"/>
                  <a:pt x="17133" y="18130"/>
                  <a:pt x="16076" y="18740"/>
                </a:cubicBezTo>
                <a:cubicBezTo>
                  <a:pt x="16151" y="17669"/>
                  <a:pt x="14886" y="14915"/>
                  <a:pt x="13591" y="12623"/>
                </a:cubicBezTo>
                <a:cubicBezTo>
                  <a:pt x="16463" y="12265"/>
                  <a:pt x="19753" y="11164"/>
                  <a:pt x="21167" y="10226"/>
                </a:cubicBezTo>
                <a:close/>
                <a:moveTo>
                  <a:pt x="6863" y="8931"/>
                </a:moveTo>
                <a:cubicBezTo>
                  <a:pt x="7562" y="10375"/>
                  <a:pt x="8351" y="11596"/>
                  <a:pt x="9170" y="12146"/>
                </a:cubicBezTo>
                <a:cubicBezTo>
                  <a:pt x="9750" y="12548"/>
                  <a:pt x="10643" y="12742"/>
                  <a:pt x="11849" y="12742"/>
                </a:cubicBezTo>
                <a:cubicBezTo>
                  <a:pt x="12296" y="12742"/>
                  <a:pt x="12772" y="12712"/>
                  <a:pt x="13248" y="12667"/>
                </a:cubicBezTo>
                <a:cubicBezTo>
                  <a:pt x="14677" y="15228"/>
                  <a:pt x="16047" y="18383"/>
                  <a:pt x="15719" y="18874"/>
                </a:cubicBezTo>
                <a:cubicBezTo>
                  <a:pt x="15719" y="18874"/>
                  <a:pt x="15689" y="18904"/>
                  <a:pt x="15570" y="18904"/>
                </a:cubicBezTo>
                <a:cubicBezTo>
                  <a:pt x="13174" y="18904"/>
                  <a:pt x="790" y="12414"/>
                  <a:pt x="671" y="11104"/>
                </a:cubicBezTo>
                <a:cubicBezTo>
                  <a:pt x="656" y="10836"/>
                  <a:pt x="745" y="10598"/>
                  <a:pt x="953" y="10375"/>
                </a:cubicBezTo>
                <a:cubicBezTo>
                  <a:pt x="1817" y="9437"/>
                  <a:pt x="4451" y="8991"/>
                  <a:pt x="6863" y="8931"/>
                </a:cubicBezTo>
                <a:close/>
                <a:moveTo>
                  <a:pt x="5225" y="0"/>
                </a:moveTo>
                <a:cubicBezTo>
                  <a:pt x="5151" y="0"/>
                  <a:pt x="5076" y="15"/>
                  <a:pt x="5017" y="45"/>
                </a:cubicBezTo>
                <a:lnTo>
                  <a:pt x="5002" y="45"/>
                </a:lnTo>
                <a:cubicBezTo>
                  <a:pt x="4987" y="45"/>
                  <a:pt x="4987" y="60"/>
                  <a:pt x="4972" y="60"/>
                </a:cubicBezTo>
                <a:cubicBezTo>
                  <a:pt x="4957" y="60"/>
                  <a:pt x="4957" y="60"/>
                  <a:pt x="4957" y="75"/>
                </a:cubicBezTo>
                <a:cubicBezTo>
                  <a:pt x="4794" y="164"/>
                  <a:pt x="4689" y="343"/>
                  <a:pt x="4645" y="640"/>
                </a:cubicBezTo>
                <a:cubicBezTo>
                  <a:pt x="3543" y="2784"/>
                  <a:pt x="1" y="9839"/>
                  <a:pt x="358" y="11134"/>
                </a:cubicBezTo>
                <a:cubicBezTo>
                  <a:pt x="507" y="12801"/>
                  <a:pt x="13442" y="19217"/>
                  <a:pt x="15570" y="19217"/>
                </a:cubicBezTo>
                <a:cubicBezTo>
                  <a:pt x="15734" y="19217"/>
                  <a:pt x="15853" y="19187"/>
                  <a:pt x="15928" y="19112"/>
                </a:cubicBezTo>
                <a:cubicBezTo>
                  <a:pt x="17431" y="18874"/>
                  <a:pt x="21093" y="11104"/>
                  <a:pt x="21762" y="9661"/>
                </a:cubicBezTo>
                <a:cubicBezTo>
                  <a:pt x="21792" y="9616"/>
                  <a:pt x="21822" y="9571"/>
                  <a:pt x="21837" y="9527"/>
                </a:cubicBezTo>
                <a:cubicBezTo>
                  <a:pt x="21837" y="9527"/>
                  <a:pt x="21837" y="9527"/>
                  <a:pt x="21837" y="9512"/>
                </a:cubicBezTo>
                <a:cubicBezTo>
                  <a:pt x="21837" y="9497"/>
                  <a:pt x="21837" y="9497"/>
                  <a:pt x="21852" y="9482"/>
                </a:cubicBezTo>
                <a:cubicBezTo>
                  <a:pt x="21852" y="9482"/>
                  <a:pt x="21852" y="9482"/>
                  <a:pt x="21852" y="9467"/>
                </a:cubicBezTo>
                <a:cubicBezTo>
                  <a:pt x="21852" y="9467"/>
                  <a:pt x="21852" y="9452"/>
                  <a:pt x="21852" y="9452"/>
                </a:cubicBezTo>
                <a:cubicBezTo>
                  <a:pt x="21852" y="9303"/>
                  <a:pt x="21792" y="9154"/>
                  <a:pt x="21628" y="8946"/>
                </a:cubicBezTo>
                <a:cubicBezTo>
                  <a:pt x="19902" y="6862"/>
                  <a:pt x="7339" y="0"/>
                  <a:pt x="5225" y="0"/>
                </a:cubicBezTo>
                <a:close/>
              </a:path>
            </a:pathLst>
          </a:cu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CUSTOM_7">
    <p:bg>
      <p:bgPr>
        <a:solidFill>
          <a:schemeClr val="accent2"/>
        </a:solidFill>
        <a:effectLst/>
      </p:bgPr>
    </p:bg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26"/>
          <p:cNvSpPr txBox="1">
            <a:spLocks noGrp="1"/>
          </p:cNvSpPr>
          <p:nvPr>
            <p:ph type="subTitle" idx="1"/>
          </p:nvPr>
        </p:nvSpPr>
        <p:spPr>
          <a:xfrm>
            <a:off x="2958375" y="4132038"/>
            <a:ext cx="3111000" cy="26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7" name="Google Shape;657;p26"/>
          <p:cNvSpPr/>
          <p:nvPr/>
        </p:nvSpPr>
        <p:spPr>
          <a:xfrm rot="10800000" flipH="1">
            <a:off x="9" y="1914363"/>
            <a:ext cx="444700" cy="1782750"/>
          </a:xfrm>
          <a:custGeom>
            <a:avLst/>
            <a:gdLst/>
            <a:ahLst/>
            <a:cxnLst/>
            <a:rect l="l" t="t" r="r" b="b"/>
            <a:pathLst>
              <a:path w="17788" h="71310" extrusionOk="0">
                <a:moveTo>
                  <a:pt x="1102" y="403"/>
                </a:moveTo>
                <a:cubicBezTo>
                  <a:pt x="7162" y="-1110"/>
                  <a:pt x="16753" y="3038"/>
                  <a:pt x="17635" y="9221"/>
                </a:cubicBezTo>
                <a:cubicBezTo>
                  <a:pt x="18817" y="17508"/>
                  <a:pt x="10846" y="24613"/>
                  <a:pt x="8818" y="32734"/>
                </a:cubicBezTo>
                <a:cubicBezTo>
                  <a:pt x="6650" y="41415"/>
                  <a:pt x="13244" y="51246"/>
                  <a:pt x="9920" y="59553"/>
                </a:cubicBezTo>
                <a:cubicBezTo>
                  <a:pt x="8015" y="64314"/>
                  <a:pt x="2296" y="66725"/>
                  <a:pt x="0" y="71310"/>
                </a:cubicBezTo>
              </a:path>
            </a:pathLst>
          </a:custGeom>
          <a:noFill/>
          <a:ln w="19050" cap="rnd" cmpd="sng">
            <a:solidFill>
              <a:schemeClr val="lt2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658" name="Google Shape;658;p26"/>
          <p:cNvSpPr/>
          <p:nvPr/>
        </p:nvSpPr>
        <p:spPr>
          <a:xfrm flipH="1">
            <a:off x="8" y="4059839"/>
            <a:ext cx="872550" cy="356175"/>
          </a:xfrm>
          <a:custGeom>
            <a:avLst/>
            <a:gdLst/>
            <a:ahLst/>
            <a:cxnLst/>
            <a:rect l="l" t="t" r="r" b="b"/>
            <a:pathLst>
              <a:path w="34902" h="14247" extrusionOk="0">
                <a:moveTo>
                  <a:pt x="0" y="14247"/>
                </a:moveTo>
                <a:cubicBezTo>
                  <a:pt x="968" y="10377"/>
                  <a:pt x="853" y="5678"/>
                  <a:pt x="3674" y="2857"/>
                </a:cubicBezTo>
                <a:cubicBezTo>
                  <a:pt x="6510" y="21"/>
                  <a:pt x="11473" y="-373"/>
                  <a:pt x="15430" y="286"/>
                </a:cubicBezTo>
                <a:cubicBezTo>
                  <a:pt x="22084" y="1394"/>
                  <a:pt x="31885" y="11830"/>
                  <a:pt x="34902" y="5797"/>
                </a:cubicBezTo>
              </a:path>
            </a:pathLst>
          </a:custGeom>
          <a:noFill/>
          <a:ln w="19050" cap="rnd" cmpd="sng">
            <a:solidFill>
              <a:schemeClr val="lt2"/>
            </a:solidFill>
            <a:prstDash val="dash"/>
            <a:round/>
            <a:headEnd type="none" w="med" len="med"/>
            <a:tailEnd type="none" w="med" len="med"/>
          </a:ln>
        </p:spPr>
      </p:sp>
      <p:grpSp>
        <p:nvGrpSpPr>
          <p:cNvPr id="659" name="Google Shape;659;p26"/>
          <p:cNvGrpSpPr/>
          <p:nvPr/>
        </p:nvGrpSpPr>
        <p:grpSpPr>
          <a:xfrm rot="554854">
            <a:off x="891390" y="4222076"/>
            <a:ext cx="562315" cy="785118"/>
            <a:chOff x="2349634" y="2276934"/>
            <a:chExt cx="562317" cy="785120"/>
          </a:xfrm>
        </p:grpSpPr>
        <p:sp>
          <p:nvSpPr>
            <p:cNvPr id="660" name="Google Shape;660;p26"/>
            <p:cNvSpPr/>
            <p:nvPr/>
          </p:nvSpPr>
          <p:spPr>
            <a:xfrm rot="4668309">
              <a:off x="2513065" y="2473138"/>
              <a:ext cx="223061" cy="196577"/>
            </a:xfrm>
            <a:custGeom>
              <a:avLst/>
              <a:gdLst/>
              <a:ahLst/>
              <a:cxnLst/>
              <a:rect l="l" t="t" r="r" b="b"/>
              <a:pathLst>
                <a:path w="6376" h="5619" extrusionOk="0">
                  <a:moveTo>
                    <a:pt x="3293" y="307"/>
                  </a:moveTo>
                  <a:cubicBezTo>
                    <a:pt x="4637" y="307"/>
                    <a:pt x="6030" y="1290"/>
                    <a:pt x="5746" y="2848"/>
                  </a:cubicBezTo>
                  <a:cubicBezTo>
                    <a:pt x="5528" y="4091"/>
                    <a:pt x="4391" y="5090"/>
                    <a:pt x="3175" y="5090"/>
                  </a:cubicBezTo>
                  <a:cubicBezTo>
                    <a:pt x="2892" y="5090"/>
                    <a:pt x="2604" y="5035"/>
                    <a:pt x="2322" y="4917"/>
                  </a:cubicBezTo>
                  <a:cubicBezTo>
                    <a:pt x="997" y="4366"/>
                    <a:pt x="700" y="2774"/>
                    <a:pt x="1250" y="1553"/>
                  </a:cubicBezTo>
                  <a:cubicBezTo>
                    <a:pt x="1633" y="690"/>
                    <a:pt x="2454" y="307"/>
                    <a:pt x="3293" y="307"/>
                  </a:cubicBezTo>
                  <a:close/>
                  <a:moveTo>
                    <a:pt x="3361" y="0"/>
                  </a:moveTo>
                  <a:cubicBezTo>
                    <a:pt x="2438" y="0"/>
                    <a:pt x="1515" y="380"/>
                    <a:pt x="968" y="1211"/>
                  </a:cubicBezTo>
                  <a:cubicBezTo>
                    <a:pt x="0" y="2684"/>
                    <a:pt x="610" y="4873"/>
                    <a:pt x="2307" y="5468"/>
                  </a:cubicBezTo>
                  <a:cubicBezTo>
                    <a:pt x="2599" y="5571"/>
                    <a:pt x="2896" y="5619"/>
                    <a:pt x="3187" y="5619"/>
                  </a:cubicBezTo>
                  <a:cubicBezTo>
                    <a:pt x="4709" y="5619"/>
                    <a:pt x="6112" y="4318"/>
                    <a:pt x="6237" y="2744"/>
                  </a:cubicBezTo>
                  <a:cubicBezTo>
                    <a:pt x="6375" y="1017"/>
                    <a:pt x="4869" y="0"/>
                    <a:pt x="33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26"/>
            <p:cNvSpPr/>
            <p:nvPr/>
          </p:nvSpPr>
          <p:spPr>
            <a:xfrm rot="4668309">
              <a:off x="2571365" y="2506273"/>
              <a:ext cx="107857" cy="142072"/>
            </a:xfrm>
            <a:custGeom>
              <a:avLst/>
              <a:gdLst/>
              <a:ahLst/>
              <a:cxnLst/>
              <a:rect l="l" t="t" r="r" b="b"/>
              <a:pathLst>
                <a:path w="3083" h="4061" extrusionOk="0">
                  <a:moveTo>
                    <a:pt x="1102" y="773"/>
                  </a:moveTo>
                  <a:cubicBezTo>
                    <a:pt x="1251" y="1145"/>
                    <a:pt x="1430" y="1502"/>
                    <a:pt x="1594" y="1860"/>
                  </a:cubicBezTo>
                  <a:cubicBezTo>
                    <a:pt x="1594" y="1875"/>
                    <a:pt x="1594" y="1875"/>
                    <a:pt x="1594" y="1875"/>
                  </a:cubicBezTo>
                  <a:cubicBezTo>
                    <a:pt x="1579" y="1875"/>
                    <a:pt x="1549" y="1875"/>
                    <a:pt x="1534" y="1889"/>
                  </a:cubicBezTo>
                  <a:cubicBezTo>
                    <a:pt x="1460" y="1904"/>
                    <a:pt x="1370" y="1934"/>
                    <a:pt x="1266" y="1949"/>
                  </a:cubicBezTo>
                  <a:cubicBezTo>
                    <a:pt x="1117" y="1636"/>
                    <a:pt x="968" y="1309"/>
                    <a:pt x="820" y="981"/>
                  </a:cubicBezTo>
                  <a:cubicBezTo>
                    <a:pt x="909" y="892"/>
                    <a:pt x="998" y="833"/>
                    <a:pt x="1102" y="773"/>
                  </a:cubicBezTo>
                  <a:close/>
                  <a:moveTo>
                    <a:pt x="641" y="1160"/>
                  </a:moveTo>
                  <a:cubicBezTo>
                    <a:pt x="760" y="1458"/>
                    <a:pt x="894" y="1726"/>
                    <a:pt x="1028" y="2009"/>
                  </a:cubicBezTo>
                  <a:lnTo>
                    <a:pt x="879" y="2009"/>
                  </a:lnTo>
                  <a:cubicBezTo>
                    <a:pt x="269" y="1904"/>
                    <a:pt x="418" y="1532"/>
                    <a:pt x="581" y="1264"/>
                  </a:cubicBezTo>
                  <a:cubicBezTo>
                    <a:pt x="596" y="1220"/>
                    <a:pt x="626" y="1205"/>
                    <a:pt x="641" y="1160"/>
                  </a:cubicBezTo>
                  <a:close/>
                  <a:moveTo>
                    <a:pt x="2025" y="2202"/>
                  </a:moveTo>
                  <a:cubicBezTo>
                    <a:pt x="2308" y="2232"/>
                    <a:pt x="2576" y="2366"/>
                    <a:pt x="2472" y="2723"/>
                  </a:cubicBezTo>
                  <a:cubicBezTo>
                    <a:pt x="2457" y="2783"/>
                    <a:pt x="2427" y="2827"/>
                    <a:pt x="2383" y="2887"/>
                  </a:cubicBezTo>
                  <a:cubicBezTo>
                    <a:pt x="2263" y="2649"/>
                    <a:pt x="2130" y="2425"/>
                    <a:pt x="2025" y="2202"/>
                  </a:cubicBezTo>
                  <a:close/>
                  <a:moveTo>
                    <a:pt x="1728" y="2202"/>
                  </a:moveTo>
                  <a:cubicBezTo>
                    <a:pt x="1862" y="2500"/>
                    <a:pt x="1981" y="2812"/>
                    <a:pt x="2115" y="3110"/>
                  </a:cubicBezTo>
                  <a:cubicBezTo>
                    <a:pt x="2070" y="3140"/>
                    <a:pt x="2040" y="3155"/>
                    <a:pt x="1996" y="3184"/>
                  </a:cubicBezTo>
                  <a:cubicBezTo>
                    <a:pt x="1966" y="3199"/>
                    <a:pt x="1936" y="3214"/>
                    <a:pt x="1906" y="3229"/>
                  </a:cubicBezTo>
                  <a:cubicBezTo>
                    <a:pt x="1772" y="2946"/>
                    <a:pt x="1609" y="2663"/>
                    <a:pt x="1475" y="2396"/>
                  </a:cubicBezTo>
                  <a:cubicBezTo>
                    <a:pt x="1460" y="2351"/>
                    <a:pt x="1430" y="2306"/>
                    <a:pt x="1415" y="2247"/>
                  </a:cubicBezTo>
                  <a:cubicBezTo>
                    <a:pt x="1489" y="2232"/>
                    <a:pt x="1564" y="2217"/>
                    <a:pt x="1623" y="2217"/>
                  </a:cubicBezTo>
                  <a:cubicBezTo>
                    <a:pt x="1653" y="2202"/>
                    <a:pt x="1698" y="2202"/>
                    <a:pt x="1728" y="2202"/>
                  </a:cubicBezTo>
                  <a:close/>
                  <a:moveTo>
                    <a:pt x="974" y="1"/>
                  </a:moveTo>
                  <a:cubicBezTo>
                    <a:pt x="943" y="1"/>
                    <a:pt x="915" y="29"/>
                    <a:pt x="924" y="73"/>
                  </a:cubicBezTo>
                  <a:cubicBezTo>
                    <a:pt x="939" y="237"/>
                    <a:pt x="983" y="401"/>
                    <a:pt x="1028" y="550"/>
                  </a:cubicBezTo>
                  <a:cubicBezTo>
                    <a:pt x="924" y="609"/>
                    <a:pt x="805" y="669"/>
                    <a:pt x="715" y="743"/>
                  </a:cubicBezTo>
                  <a:cubicBezTo>
                    <a:pt x="656" y="609"/>
                    <a:pt x="596" y="475"/>
                    <a:pt x="537" y="327"/>
                  </a:cubicBezTo>
                  <a:cubicBezTo>
                    <a:pt x="526" y="305"/>
                    <a:pt x="505" y="295"/>
                    <a:pt x="484" y="295"/>
                  </a:cubicBezTo>
                  <a:cubicBezTo>
                    <a:pt x="447" y="295"/>
                    <a:pt x="408" y="324"/>
                    <a:pt x="418" y="371"/>
                  </a:cubicBezTo>
                  <a:cubicBezTo>
                    <a:pt x="448" y="535"/>
                    <a:pt x="492" y="714"/>
                    <a:pt x="552" y="877"/>
                  </a:cubicBezTo>
                  <a:cubicBezTo>
                    <a:pt x="492" y="937"/>
                    <a:pt x="433" y="996"/>
                    <a:pt x="388" y="1071"/>
                  </a:cubicBezTo>
                  <a:cubicBezTo>
                    <a:pt x="180" y="1339"/>
                    <a:pt x="1" y="1785"/>
                    <a:pt x="239" y="2083"/>
                  </a:cubicBezTo>
                  <a:cubicBezTo>
                    <a:pt x="391" y="2265"/>
                    <a:pt x="604" y="2323"/>
                    <a:pt x="829" y="2323"/>
                  </a:cubicBezTo>
                  <a:cubicBezTo>
                    <a:pt x="934" y="2323"/>
                    <a:pt x="1042" y="2310"/>
                    <a:pt x="1147" y="2291"/>
                  </a:cubicBezTo>
                  <a:cubicBezTo>
                    <a:pt x="1296" y="2634"/>
                    <a:pt x="1430" y="2991"/>
                    <a:pt x="1579" y="3333"/>
                  </a:cubicBezTo>
                  <a:cubicBezTo>
                    <a:pt x="1236" y="3408"/>
                    <a:pt x="879" y="3378"/>
                    <a:pt x="522" y="3467"/>
                  </a:cubicBezTo>
                  <a:cubicBezTo>
                    <a:pt x="462" y="3482"/>
                    <a:pt x="462" y="3557"/>
                    <a:pt x="507" y="3586"/>
                  </a:cubicBezTo>
                  <a:cubicBezTo>
                    <a:pt x="675" y="3692"/>
                    <a:pt x="916" y="3741"/>
                    <a:pt x="1181" y="3741"/>
                  </a:cubicBezTo>
                  <a:cubicBezTo>
                    <a:pt x="1362" y="3741"/>
                    <a:pt x="1555" y="3718"/>
                    <a:pt x="1742" y="3676"/>
                  </a:cubicBezTo>
                  <a:cubicBezTo>
                    <a:pt x="1802" y="3795"/>
                    <a:pt x="1862" y="3914"/>
                    <a:pt x="1936" y="4018"/>
                  </a:cubicBezTo>
                  <a:cubicBezTo>
                    <a:pt x="1953" y="4047"/>
                    <a:pt x="1984" y="4060"/>
                    <a:pt x="2015" y="4060"/>
                  </a:cubicBezTo>
                  <a:cubicBezTo>
                    <a:pt x="2062" y="4060"/>
                    <a:pt x="2109" y="4028"/>
                    <a:pt x="2100" y="3973"/>
                  </a:cubicBezTo>
                  <a:cubicBezTo>
                    <a:pt x="2100" y="3839"/>
                    <a:pt x="2085" y="3720"/>
                    <a:pt x="2040" y="3586"/>
                  </a:cubicBezTo>
                  <a:cubicBezTo>
                    <a:pt x="2130" y="3557"/>
                    <a:pt x="2219" y="3527"/>
                    <a:pt x="2293" y="3482"/>
                  </a:cubicBezTo>
                  <a:cubicBezTo>
                    <a:pt x="2338" y="3571"/>
                    <a:pt x="2383" y="3646"/>
                    <a:pt x="2442" y="3720"/>
                  </a:cubicBezTo>
                  <a:cubicBezTo>
                    <a:pt x="2461" y="3751"/>
                    <a:pt x="2492" y="3767"/>
                    <a:pt x="2523" y="3767"/>
                  </a:cubicBezTo>
                  <a:cubicBezTo>
                    <a:pt x="2565" y="3767"/>
                    <a:pt x="2606" y="3736"/>
                    <a:pt x="2606" y="3676"/>
                  </a:cubicBezTo>
                  <a:cubicBezTo>
                    <a:pt x="2606" y="3557"/>
                    <a:pt x="2576" y="3452"/>
                    <a:pt x="2546" y="3333"/>
                  </a:cubicBezTo>
                  <a:cubicBezTo>
                    <a:pt x="2904" y="3080"/>
                    <a:pt x="3082" y="2723"/>
                    <a:pt x="2874" y="2276"/>
                  </a:cubicBezTo>
                  <a:cubicBezTo>
                    <a:pt x="2718" y="1939"/>
                    <a:pt x="2369" y="1839"/>
                    <a:pt x="2015" y="1839"/>
                  </a:cubicBezTo>
                  <a:cubicBezTo>
                    <a:pt x="1964" y="1839"/>
                    <a:pt x="1913" y="1841"/>
                    <a:pt x="1862" y="1845"/>
                  </a:cubicBezTo>
                  <a:cubicBezTo>
                    <a:pt x="1668" y="1458"/>
                    <a:pt x="1489" y="1056"/>
                    <a:pt x="1311" y="669"/>
                  </a:cubicBezTo>
                  <a:cubicBezTo>
                    <a:pt x="1579" y="550"/>
                    <a:pt x="1862" y="460"/>
                    <a:pt x="2130" y="356"/>
                  </a:cubicBezTo>
                  <a:cubicBezTo>
                    <a:pt x="2185" y="342"/>
                    <a:pt x="2163" y="251"/>
                    <a:pt x="2111" y="251"/>
                  </a:cubicBezTo>
                  <a:cubicBezTo>
                    <a:pt x="2108" y="251"/>
                    <a:pt x="2104" y="251"/>
                    <a:pt x="2100" y="252"/>
                  </a:cubicBezTo>
                  <a:cubicBezTo>
                    <a:pt x="1802" y="297"/>
                    <a:pt x="1504" y="356"/>
                    <a:pt x="1222" y="460"/>
                  </a:cubicBezTo>
                  <a:cubicBezTo>
                    <a:pt x="1162" y="327"/>
                    <a:pt x="1088" y="178"/>
                    <a:pt x="1028" y="44"/>
                  </a:cubicBezTo>
                  <a:cubicBezTo>
                    <a:pt x="1016" y="14"/>
                    <a:pt x="994" y="1"/>
                    <a:pt x="9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26"/>
            <p:cNvSpPr/>
            <p:nvPr/>
          </p:nvSpPr>
          <p:spPr>
            <a:xfrm rot="4668309">
              <a:off x="2274703" y="2458801"/>
              <a:ext cx="712178" cy="421387"/>
            </a:xfrm>
            <a:custGeom>
              <a:avLst/>
              <a:gdLst/>
              <a:ahLst/>
              <a:cxnLst/>
              <a:rect l="l" t="t" r="r" b="b"/>
              <a:pathLst>
                <a:path w="20357" h="12045" extrusionOk="0">
                  <a:moveTo>
                    <a:pt x="12117" y="343"/>
                  </a:moveTo>
                  <a:cubicBezTo>
                    <a:pt x="12400" y="819"/>
                    <a:pt x="12623" y="1326"/>
                    <a:pt x="12831" y="1847"/>
                  </a:cubicBezTo>
                  <a:cubicBezTo>
                    <a:pt x="12385" y="1742"/>
                    <a:pt x="11923" y="1713"/>
                    <a:pt x="11492" y="1474"/>
                  </a:cubicBezTo>
                  <a:cubicBezTo>
                    <a:pt x="11179" y="1296"/>
                    <a:pt x="10956" y="1013"/>
                    <a:pt x="10688" y="775"/>
                  </a:cubicBezTo>
                  <a:cubicBezTo>
                    <a:pt x="11179" y="656"/>
                    <a:pt x="11655" y="522"/>
                    <a:pt x="12117" y="343"/>
                  </a:cubicBezTo>
                  <a:close/>
                  <a:moveTo>
                    <a:pt x="17773" y="1802"/>
                  </a:moveTo>
                  <a:cubicBezTo>
                    <a:pt x="17996" y="2308"/>
                    <a:pt x="18175" y="2829"/>
                    <a:pt x="18324" y="3365"/>
                  </a:cubicBezTo>
                  <a:cubicBezTo>
                    <a:pt x="17877" y="3216"/>
                    <a:pt x="17431" y="3142"/>
                    <a:pt x="17044" y="2859"/>
                  </a:cubicBezTo>
                  <a:cubicBezTo>
                    <a:pt x="16746" y="2635"/>
                    <a:pt x="16553" y="2338"/>
                    <a:pt x="16314" y="2070"/>
                  </a:cubicBezTo>
                  <a:cubicBezTo>
                    <a:pt x="16821" y="1995"/>
                    <a:pt x="17312" y="1936"/>
                    <a:pt x="17773" y="1802"/>
                  </a:cubicBezTo>
                  <a:close/>
                  <a:moveTo>
                    <a:pt x="14558" y="4838"/>
                  </a:moveTo>
                  <a:cubicBezTo>
                    <a:pt x="14871" y="5151"/>
                    <a:pt x="15079" y="5553"/>
                    <a:pt x="15124" y="6014"/>
                  </a:cubicBezTo>
                  <a:cubicBezTo>
                    <a:pt x="14945" y="5612"/>
                    <a:pt x="14752" y="5225"/>
                    <a:pt x="14558" y="4838"/>
                  </a:cubicBezTo>
                  <a:close/>
                  <a:moveTo>
                    <a:pt x="2174" y="4139"/>
                  </a:moveTo>
                  <a:cubicBezTo>
                    <a:pt x="2248" y="4645"/>
                    <a:pt x="2338" y="5062"/>
                    <a:pt x="2084" y="5583"/>
                  </a:cubicBezTo>
                  <a:cubicBezTo>
                    <a:pt x="1891" y="5999"/>
                    <a:pt x="1563" y="6372"/>
                    <a:pt x="1176" y="6625"/>
                  </a:cubicBezTo>
                  <a:cubicBezTo>
                    <a:pt x="923" y="6089"/>
                    <a:pt x="641" y="5568"/>
                    <a:pt x="373" y="5047"/>
                  </a:cubicBezTo>
                  <a:cubicBezTo>
                    <a:pt x="983" y="4749"/>
                    <a:pt x="1578" y="4436"/>
                    <a:pt x="2174" y="4139"/>
                  </a:cubicBezTo>
                  <a:close/>
                  <a:moveTo>
                    <a:pt x="14260" y="5091"/>
                  </a:moveTo>
                  <a:cubicBezTo>
                    <a:pt x="14498" y="5598"/>
                    <a:pt x="14752" y="6104"/>
                    <a:pt x="15005" y="6595"/>
                  </a:cubicBezTo>
                  <a:cubicBezTo>
                    <a:pt x="14588" y="6625"/>
                    <a:pt x="14186" y="6684"/>
                    <a:pt x="13769" y="6773"/>
                  </a:cubicBezTo>
                  <a:cubicBezTo>
                    <a:pt x="13784" y="6610"/>
                    <a:pt x="13739" y="6446"/>
                    <a:pt x="13754" y="6282"/>
                  </a:cubicBezTo>
                  <a:cubicBezTo>
                    <a:pt x="13754" y="5851"/>
                    <a:pt x="13918" y="5374"/>
                    <a:pt x="14260" y="5091"/>
                  </a:cubicBezTo>
                  <a:close/>
                  <a:moveTo>
                    <a:pt x="13471" y="7384"/>
                  </a:moveTo>
                  <a:cubicBezTo>
                    <a:pt x="13457" y="7413"/>
                    <a:pt x="13427" y="7443"/>
                    <a:pt x="13397" y="7473"/>
                  </a:cubicBezTo>
                  <a:cubicBezTo>
                    <a:pt x="13397" y="7443"/>
                    <a:pt x="13382" y="7428"/>
                    <a:pt x="13382" y="7399"/>
                  </a:cubicBezTo>
                  <a:cubicBezTo>
                    <a:pt x="13412" y="7399"/>
                    <a:pt x="13442" y="7384"/>
                    <a:pt x="13471" y="7384"/>
                  </a:cubicBezTo>
                  <a:close/>
                  <a:moveTo>
                    <a:pt x="13055" y="7488"/>
                  </a:moveTo>
                  <a:cubicBezTo>
                    <a:pt x="13070" y="7547"/>
                    <a:pt x="13084" y="7607"/>
                    <a:pt x="13114" y="7667"/>
                  </a:cubicBezTo>
                  <a:cubicBezTo>
                    <a:pt x="13070" y="7681"/>
                    <a:pt x="13025" y="7711"/>
                    <a:pt x="12995" y="7726"/>
                  </a:cubicBezTo>
                  <a:cubicBezTo>
                    <a:pt x="12950" y="7741"/>
                    <a:pt x="12921" y="7741"/>
                    <a:pt x="12891" y="7756"/>
                  </a:cubicBezTo>
                  <a:cubicBezTo>
                    <a:pt x="12861" y="7681"/>
                    <a:pt x="12831" y="7622"/>
                    <a:pt x="12816" y="7547"/>
                  </a:cubicBezTo>
                  <a:cubicBezTo>
                    <a:pt x="12891" y="7533"/>
                    <a:pt x="12980" y="7503"/>
                    <a:pt x="13055" y="7488"/>
                  </a:cubicBezTo>
                  <a:close/>
                  <a:moveTo>
                    <a:pt x="12504" y="7637"/>
                  </a:moveTo>
                  <a:cubicBezTo>
                    <a:pt x="12519" y="7696"/>
                    <a:pt x="12534" y="7771"/>
                    <a:pt x="12549" y="7830"/>
                  </a:cubicBezTo>
                  <a:cubicBezTo>
                    <a:pt x="12484" y="7835"/>
                    <a:pt x="12418" y="7837"/>
                    <a:pt x="12351" y="7837"/>
                  </a:cubicBezTo>
                  <a:cubicBezTo>
                    <a:pt x="12216" y="7837"/>
                    <a:pt x="12077" y="7830"/>
                    <a:pt x="11938" y="7830"/>
                  </a:cubicBezTo>
                  <a:cubicBezTo>
                    <a:pt x="12087" y="7771"/>
                    <a:pt x="12236" y="7726"/>
                    <a:pt x="12370" y="7681"/>
                  </a:cubicBezTo>
                  <a:cubicBezTo>
                    <a:pt x="12415" y="7667"/>
                    <a:pt x="12459" y="7652"/>
                    <a:pt x="12504" y="7637"/>
                  </a:cubicBezTo>
                  <a:close/>
                  <a:moveTo>
                    <a:pt x="19366" y="6773"/>
                  </a:moveTo>
                  <a:cubicBezTo>
                    <a:pt x="19544" y="7294"/>
                    <a:pt x="19738" y="7815"/>
                    <a:pt x="19946" y="8336"/>
                  </a:cubicBezTo>
                  <a:cubicBezTo>
                    <a:pt x="19842" y="8333"/>
                    <a:pt x="19738" y="8331"/>
                    <a:pt x="19634" y="8331"/>
                  </a:cubicBezTo>
                  <a:cubicBezTo>
                    <a:pt x="19321" y="8331"/>
                    <a:pt x="19009" y="8348"/>
                    <a:pt x="18696" y="8381"/>
                  </a:cubicBezTo>
                  <a:cubicBezTo>
                    <a:pt x="18726" y="8217"/>
                    <a:pt x="18711" y="8039"/>
                    <a:pt x="18726" y="7890"/>
                  </a:cubicBezTo>
                  <a:cubicBezTo>
                    <a:pt x="18785" y="7458"/>
                    <a:pt x="18994" y="7012"/>
                    <a:pt x="19366" y="6773"/>
                  </a:cubicBezTo>
                  <a:close/>
                  <a:moveTo>
                    <a:pt x="14990" y="6952"/>
                  </a:moveTo>
                  <a:lnTo>
                    <a:pt x="14990" y="6952"/>
                  </a:lnTo>
                  <a:cubicBezTo>
                    <a:pt x="14612" y="8008"/>
                    <a:pt x="13562" y="8765"/>
                    <a:pt x="12478" y="8765"/>
                  </a:cubicBezTo>
                  <a:cubicBezTo>
                    <a:pt x="12110" y="8765"/>
                    <a:pt x="11738" y="8678"/>
                    <a:pt x="11388" y="8485"/>
                  </a:cubicBezTo>
                  <a:cubicBezTo>
                    <a:pt x="11239" y="8396"/>
                    <a:pt x="11105" y="8277"/>
                    <a:pt x="10971" y="8158"/>
                  </a:cubicBezTo>
                  <a:cubicBezTo>
                    <a:pt x="11149" y="8098"/>
                    <a:pt x="11328" y="8039"/>
                    <a:pt x="11492" y="7979"/>
                  </a:cubicBezTo>
                  <a:cubicBezTo>
                    <a:pt x="11704" y="8132"/>
                    <a:pt x="12037" y="8202"/>
                    <a:pt x="12396" y="8202"/>
                  </a:cubicBezTo>
                  <a:cubicBezTo>
                    <a:pt x="12490" y="8202"/>
                    <a:pt x="12586" y="8197"/>
                    <a:pt x="12683" y="8187"/>
                  </a:cubicBezTo>
                  <a:cubicBezTo>
                    <a:pt x="12727" y="8307"/>
                    <a:pt x="12772" y="8426"/>
                    <a:pt x="12831" y="8545"/>
                  </a:cubicBezTo>
                  <a:cubicBezTo>
                    <a:pt x="12851" y="8577"/>
                    <a:pt x="12884" y="8592"/>
                    <a:pt x="12917" y="8592"/>
                  </a:cubicBezTo>
                  <a:cubicBezTo>
                    <a:pt x="12959" y="8592"/>
                    <a:pt x="13002" y="8566"/>
                    <a:pt x="13010" y="8515"/>
                  </a:cubicBezTo>
                  <a:cubicBezTo>
                    <a:pt x="13010" y="8396"/>
                    <a:pt x="13010" y="8262"/>
                    <a:pt x="12980" y="8128"/>
                  </a:cubicBezTo>
                  <a:cubicBezTo>
                    <a:pt x="13070" y="8113"/>
                    <a:pt x="13159" y="8083"/>
                    <a:pt x="13248" y="8054"/>
                  </a:cubicBezTo>
                  <a:cubicBezTo>
                    <a:pt x="13293" y="8143"/>
                    <a:pt x="13323" y="8232"/>
                    <a:pt x="13367" y="8307"/>
                  </a:cubicBezTo>
                  <a:cubicBezTo>
                    <a:pt x="13380" y="8346"/>
                    <a:pt x="13414" y="8365"/>
                    <a:pt x="13447" y="8365"/>
                  </a:cubicBezTo>
                  <a:cubicBezTo>
                    <a:pt x="13489" y="8365"/>
                    <a:pt x="13531" y="8335"/>
                    <a:pt x="13531" y="8277"/>
                  </a:cubicBezTo>
                  <a:cubicBezTo>
                    <a:pt x="13546" y="8173"/>
                    <a:pt x="13531" y="8054"/>
                    <a:pt x="13516" y="7934"/>
                  </a:cubicBezTo>
                  <a:cubicBezTo>
                    <a:pt x="13799" y="7771"/>
                    <a:pt x="13992" y="7547"/>
                    <a:pt x="14007" y="7250"/>
                  </a:cubicBezTo>
                  <a:cubicBezTo>
                    <a:pt x="14350" y="7160"/>
                    <a:pt x="14677" y="7071"/>
                    <a:pt x="14990" y="6952"/>
                  </a:cubicBezTo>
                  <a:close/>
                  <a:moveTo>
                    <a:pt x="10480" y="819"/>
                  </a:moveTo>
                  <a:cubicBezTo>
                    <a:pt x="10965" y="1582"/>
                    <a:pt x="11838" y="2138"/>
                    <a:pt x="12750" y="2138"/>
                  </a:cubicBezTo>
                  <a:cubicBezTo>
                    <a:pt x="12817" y="2138"/>
                    <a:pt x="12883" y="2135"/>
                    <a:pt x="12950" y="2129"/>
                  </a:cubicBezTo>
                  <a:cubicBezTo>
                    <a:pt x="13189" y="2725"/>
                    <a:pt x="13427" y="3335"/>
                    <a:pt x="13695" y="3901"/>
                  </a:cubicBezTo>
                  <a:cubicBezTo>
                    <a:pt x="13858" y="4258"/>
                    <a:pt x="14022" y="4600"/>
                    <a:pt x="14186" y="4957"/>
                  </a:cubicBezTo>
                  <a:cubicBezTo>
                    <a:pt x="13590" y="5285"/>
                    <a:pt x="13427" y="6163"/>
                    <a:pt x="13501" y="6833"/>
                  </a:cubicBezTo>
                  <a:cubicBezTo>
                    <a:pt x="11909" y="7205"/>
                    <a:pt x="10346" y="7905"/>
                    <a:pt x="8872" y="8560"/>
                  </a:cubicBezTo>
                  <a:cubicBezTo>
                    <a:pt x="7547" y="9155"/>
                    <a:pt x="6074" y="9736"/>
                    <a:pt x="4764" y="10480"/>
                  </a:cubicBezTo>
                  <a:cubicBezTo>
                    <a:pt x="4593" y="9894"/>
                    <a:pt x="3691" y="9658"/>
                    <a:pt x="3019" y="9658"/>
                  </a:cubicBezTo>
                  <a:cubicBezTo>
                    <a:pt x="2872" y="9658"/>
                    <a:pt x="2735" y="9669"/>
                    <a:pt x="2620" y="9691"/>
                  </a:cubicBezTo>
                  <a:cubicBezTo>
                    <a:pt x="2486" y="9408"/>
                    <a:pt x="2352" y="9110"/>
                    <a:pt x="2233" y="8813"/>
                  </a:cubicBezTo>
                  <a:cubicBezTo>
                    <a:pt x="1906" y="8098"/>
                    <a:pt x="1578" y="7399"/>
                    <a:pt x="1221" y="6699"/>
                  </a:cubicBezTo>
                  <a:cubicBezTo>
                    <a:pt x="2189" y="6446"/>
                    <a:pt x="2888" y="4913"/>
                    <a:pt x="2397" y="4035"/>
                  </a:cubicBezTo>
                  <a:cubicBezTo>
                    <a:pt x="3543" y="3469"/>
                    <a:pt x="4689" y="2918"/>
                    <a:pt x="5865" y="2427"/>
                  </a:cubicBezTo>
                  <a:cubicBezTo>
                    <a:pt x="6982" y="1966"/>
                    <a:pt x="8098" y="1534"/>
                    <a:pt x="9244" y="1162"/>
                  </a:cubicBezTo>
                  <a:cubicBezTo>
                    <a:pt x="9646" y="1028"/>
                    <a:pt x="10063" y="924"/>
                    <a:pt x="10480" y="819"/>
                  </a:cubicBezTo>
                  <a:close/>
                  <a:moveTo>
                    <a:pt x="16106" y="2085"/>
                  </a:moveTo>
                  <a:cubicBezTo>
                    <a:pt x="16523" y="2963"/>
                    <a:pt x="17416" y="3648"/>
                    <a:pt x="18413" y="3677"/>
                  </a:cubicBezTo>
                  <a:cubicBezTo>
                    <a:pt x="18577" y="4288"/>
                    <a:pt x="18741" y="4913"/>
                    <a:pt x="18934" y="5523"/>
                  </a:cubicBezTo>
                  <a:cubicBezTo>
                    <a:pt x="19068" y="5880"/>
                    <a:pt x="19187" y="6252"/>
                    <a:pt x="19306" y="6610"/>
                  </a:cubicBezTo>
                  <a:cubicBezTo>
                    <a:pt x="18696" y="6878"/>
                    <a:pt x="18413" y="7741"/>
                    <a:pt x="18428" y="8411"/>
                  </a:cubicBezTo>
                  <a:cubicBezTo>
                    <a:pt x="16791" y="8589"/>
                    <a:pt x="15153" y="9110"/>
                    <a:pt x="13635" y="9602"/>
                  </a:cubicBezTo>
                  <a:cubicBezTo>
                    <a:pt x="12251" y="10033"/>
                    <a:pt x="10718" y="10435"/>
                    <a:pt x="9319" y="11045"/>
                  </a:cubicBezTo>
                  <a:cubicBezTo>
                    <a:pt x="9207" y="10346"/>
                    <a:pt x="8081" y="10014"/>
                    <a:pt x="7403" y="10014"/>
                  </a:cubicBezTo>
                  <a:cubicBezTo>
                    <a:pt x="7360" y="10014"/>
                    <a:pt x="7318" y="10016"/>
                    <a:pt x="7279" y="10018"/>
                  </a:cubicBezTo>
                  <a:cubicBezTo>
                    <a:pt x="7250" y="9929"/>
                    <a:pt x="7235" y="9840"/>
                    <a:pt x="7205" y="9765"/>
                  </a:cubicBezTo>
                  <a:cubicBezTo>
                    <a:pt x="7845" y="9438"/>
                    <a:pt x="8500" y="9125"/>
                    <a:pt x="9155" y="8857"/>
                  </a:cubicBezTo>
                  <a:cubicBezTo>
                    <a:pt x="9586" y="8694"/>
                    <a:pt x="10033" y="8515"/>
                    <a:pt x="10465" y="8351"/>
                  </a:cubicBezTo>
                  <a:cubicBezTo>
                    <a:pt x="10688" y="8634"/>
                    <a:pt x="10971" y="8872"/>
                    <a:pt x="11313" y="9036"/>
                  </a:cubicBezTo>
                  <a:cubicBezTo>
                    <a:pt x="11691" y="9217"/>
                    <a:pt x="12086" y="9299"/>
                    <a:pt x="12476" y="9299"/>
                  </a:cubicBezTo>
                  <a:cubicBezTo>
                    <a:pt x="13889" y="9299"/>
                    <a:pt x="15246" y="8219"/>
                    <a:pt x="15526" y="6773"/>
                  </a:cubicBezTo>
                  <a:cubicBezTo>
                    <a:pt x="15764" y="5553"/>
                    <a:pt x="15124" y="4600"/>
                    <a:pt x="14201" y="4094"/>
                  </a:cubicBezTo>
                  <a:cubicBezTo>
                    <a:pt x="14082" y="3871"/>
                    <a:pt x="13978" y="3648"/>
                    <a:pt x="13858" y="3424"/>
                  </a:cubicBezTo>
                  <a:cubicBezTo>
                    <a:pt x="13754" y="3201"/>
                    <a:pt x="13620" y="2903"/>
                    <a:pt x="13486" y="2591"/>
                  </a:cubicBezTo>
                  <a:cubicBezTo>
                    <a:pt x="13933" y="2487"/>
                    <a:pt x="14379" y="2382"/>
                    <a:pt x="14826" y="2278"/>
                  </a:cubicBezTo>
                  <a:cubicBezTo>
                    <a:pt x="15243" y="2204"/>
                    <a:pt x="15674" y="2144"/>
                    <a:pt x="16106" y="2085"/>
                  </a:cubicBezTo>
                  <a:close/>
                  <a:moveTo>
                    <a:pt x="2724" y="9809"/>
                  </a:moveTo>
                  <a:cubicBezTo>
                    <a:pt x="3174" y="9809"/>
                    <a:pt x="3708" y="9968"/>
                    <a:pt x="4079" y="10167"/>
                  </a:cubicBezTo>
                  <a:cubicBezTo>
                    <a:pt x="4198" y="10242"/>
                    <a:pt x="4332" y="10316"/>
                    <a:pt x="4407" y="10435"/>
                  </a:cubicBezTo>
                  <a:cubicBezTo>
                    <a:pt x="4451" y="10480"/>
                    <a:pt x="4481" y="10569"/>
                    <a:pt x="4496" y="10644"/>
                  </a:cubicBezTo>
                  <a:cubicBezTo>
                    <a:pt x="4094" y="10882"/>
                    <a:pt x="3692" y="11150"/>
                    <a:pt x="3335" y="11447"/>
                  </a:cubicBezTo>
                  <a:cubicBezTo>
                    <a:pt x="3305" y="11194"/>
                    <a:pt x="3126" y="10897"/>
                    <a:pt x="3037" y="10703"/>
                  </a:cubicBezTo>
                  <a:cubicBezTo>
                    <a:pt x="2918" y="10405"/>
                    <a:pt x="2784" y="10108"/>
                    <a:pt x="2665" y="9810"/>
                  </a:cubicBezTo>
                  <a:cubicBezTo>
                    <a:pt x="2685" y="9809"/>
                    <a:pt x="2704" y="9809"/>
                    <a:pt x="2724" y="9809"/>
                  </a:cubicBezTo>
                  <a:close/>
                  <a:moveTo>
                    <a:pt x="7309" y="10123"/>
                  </a:moveTo>
                  <a:lnTo>
                    <a:pt x="7309" y="10123"/>
                  </a:lnTo>
                  <a:cubicBezTo>
                    <a:pt x="7785" y="10167"/>
                    <a:pt x="8321" y="10390"/>
                    <a:pt x="8678" y="10658"/>
                  </a:cubicBezTo>
                  <a:cubicBezTo>
                    <a:pt x="8798" y="10733"/>
                    <a:pt x="8902" y="10822"/>
                    <a:pt x="8976" y="10941"/>
                  </a:cubicBezTo>
                  <a:cubicBezTo>
                    <a:pt x="9021" y="11001"/>
                    <a:pt x="9021" y="11090"/>
                    <a:pt x="9051" y="11164"/>
                  </a:cubicBezTo>
                  <a:cubicBezTo>
                    <a:pt x="8604" y="11358"/>
                    <a:pt x="8187" y="11581"/>
                    <a:pt x="7785" y="11834"/>
                  </a:cubicBezTo>
                  <a:cubicBezTo>
                    <a:pt x="7800" y="11581"/>
                    <a:pt x="7651" y="11269"/>
                    <a:pt x="7592" y="11060"/>
                  </a:cubicBezTo>
                  <a:cubicBezTo>
                    <a:pt x="7503" y="10748"/>
                    <a:pt x="7413" y="10435"/>
                    <a:pt x="7309" y="10123"/>
                  </a:cubicBezTo>
                  <a:close/>
                  <a:moveTo>
                    <a:pt x="12283" y="1"/>
                  </a:moveTo>
                  <a:cubicBezTo>
                    <a:pt x="12282" y="1"/>
                    <a:pt x="12281" y="1"/>
                    <a:pt x="12281" y="1"/>
                  </a:cubicBezTo>
                  <a:cubicBezTo>
                    <a:pt x="10033" y="165"/>
                    <a:pt x="7622" y="1221"/>
                    <a:pt x="5597" y="2129"/>
                  </a:cubicBezTo>
                  <a:cubicBezTo>
                    <a:pt x="4660" y="2546"/>
                    <a:pt x="3707" y="2948"/>
                    <a:pt x="2784" y="3409"/>
                  </a:cubicBezTo>
                  <a:cubicBezTo>
                    <a:pt x="2323" y="3633"/>
                    <a:pt x="1861" y="3886"/>
                    <a:pt x="1415" y="4154"/>
                  </a:cubicBezTo>
                  <a:cubicBezTo>
                    <a:pt x="1191" y="4288"/>
                    <a:pt x="968" y="4436"/>
                    <a:pt x="760" y="4585"/>
                  </a:cubicBezTo>
                  <a:cubicBezTo>
                    <a:pt x="536" y="4734"/>
                    <a:pt x="1" y="4838"/>
                    <a:pt x="164" y="5181"/>
                  </a:cubicBezTo>
                  <a:cubicBezTo>
                    <a:pt x="566" y="6089"/>
                    <a:pt x="879" y="7041"/>
                    <a:pt x="1325" y="7934"/>
                  </a:cubicBezTo>
                  <a:cubicBezTo>
                    <a:pt x="1787" y="8857"/>
                    <a:pt x="2144" y="9765"/>
                    <a:pt x="2546" y="10718"/>
                  </a:cubicBezTo>
                  <a:cubicBezTo>
                    <a:pt x="2650" y="10986"/>
                    <a:pt x="2918" y="11700"/>
                    <a:pt x="3171" y="11894"/>
                  </a:cubicBezTo>
                  <a:cubicBezTo>
                    <a:pt x="3188" y="11905"/>
                    <a:pt x="3205" y="11910"/>
                    <a:pt x="3221" y="11910"/>
                  </a:cubicBezTo>
                  <a:cubicBezTo>
                    <a:pt x="3245" y="11910"/>
                    <a:pt x="3266" y="11897"/>
                    <a:pt x="3275" y="11879"/>
                  </a:cubicBezTo>
                  <a:cubicBezTo>
                    <a:pt x="4481" y="11209"/>
                    <a:pt x="5701" y="10524"/>
                    <a:pt x="6952" y="9884"/>
                  </a:cubicBezTo>
                  <a:cubicBezTo>
                    <a:pt x="7056" y="10271"/>
                    <a:pt x="7175" y="10644"/>
                    <a:pt x="7294" y="11031"/>
                  </a:cubicBezTo>
                  <a:cubicBezTo>
                    <a:pt x="7369" y="11313"/>
                    <a:pt x="7413" y="11805"/>
                    <a:pt x="7637" y="12028"/>
                  </a:cubicBezTo>
                  <a:cubicBezTo>
                    <a:pt x="7648" y="12039"/>
                    <a:pt x="7664" y="12044"/>
                    <a:pt x="7680" y="12044"/>
                  </a:cubicBezTo>
                  <a:cubicBezTo>
                    <a:pt x="7707" y="12044"/>
                    <a:pt x="7737" y="12031"/>
                    <a:pt x="7756" y="12013"/>
                  </a:cubicBezTo>
                  <a:cubicBezTo>
                    <a:pt x="9750" y="11194"/>
                    <a:pt x="11789" y="10510"/>
                    <a:pt x="13873" y="9929"/>
                  </a:cubicBezTo>
                  <a:cubicBezTo>
                    <a:pt x="14975" y="9616"/>
                    <a:pt x="16091" y="9349"/>
                    <a:pt x="17208" y="9110"/>
                  </a:cubicBezTo>
                  <a:cubicBezTo>
                    <a:pt x="18130" y="8932"/>
                    <a:pt x="19113" y="8917"/>
                    <a:pt x="20006" y="8664"/>
                  </a:cubicBezTo>
                  <a:cubicBezTo>
                    <a:pt x="20036" y="8649"/>
                    <a:pt x="20065" y="8634"/>
                    <a:pt x="20080" y="8619"/>
                  </a:cubicBezTo>
                  <a:cubicBezTo>
                    <a:pt x="20103" y="8632"/>
                    <a:pt x="20129" y="8638"/>
                    <a:pt x="20156" y="8638"/>
                  </a:cubicBezTo>
                  <a:cubicBezTo>
                    <a:pt x="20252" y="8638"/>
                    <a:pt x="20357" y="8560"/>
                    <a:pt x="20333" y="8455"/>
                  </a:cubicBezTo>
                  <a:cubicBezTo>
                    <a:pt x="20006" y="7294"/>
                    <a:pt x="19559" y="6178"/>
                    <a:pt x="19172" y="5062"/>
                  </a:cubicBezTo>
                  <a:cubicBezTo>
                    <a:pt x="18785" y="3990"/>
                    <a:pt x="18130" y="1474"/>
                    <a:pt x="17982" y="1474"/>
                  </a:cubicBezTo>
                  <a:cubicBezTo>
                    <a:pt x="17862" y="1470"/>
                    <a:pt x="17743" y="1467"/>
                    <a:pt x="17622" y="1467"/>
                  </a:cubicBezTo>
                  <a:cubicBezTo>
                    <a:pt x="16219" y="1467"/>
                    <a:pt x="14718" y="1777"/>
                    <a:pt x="13293" y="2174"/>
                  </a:cubicBezTo>
                  <a:cubicBezTo>
                    <a:pt x="12849" y="1124"/>
                    <a:pt x="12391" y="1"/>
                    <a:pt x="122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3" name="Google Shape;663;p26"/>
          <p:cNvGrpSpPr/>
          <p:nvPr/>
        </p:nvGrpSpPr>
        <p:grpSpPr>
          <a:xfrm rot="-3686610">
            <a:off x="5859530" y="2824883"/>
            <a:ext cx="6705223" cy="1944421"/>
            <a:chOff x="2431496" y="3198979"/>
            <a:chExt cx="6705576" cy="1944523"/>
          </a:xfrm>
        </p:grpSpPr>
        <p:sp>
          <p:nvSpPr>
            <p:cNvPr id="664" name="Google Shape;664;p26"/>
            <p:cNvSpPr/>
            <p:nvPr/>
          </p:nvSpPr>
          <p:spPr>
            <a:xfrm>
              <a:off x="2431496" y="3198979"/>
              <a:ext cx="6705570" cy="1944498"/>
            </a:xfrm>
            <a:custGeom>
              <a:avLst/>
              <a:gdLst/>
              <a:ahLst/>
              <a:cxnLst/>
              <a:rect l="l" t="t" r="r" b="b"/>
              <a:pathLst>
                <a:path w="209992" h="60894" extrusionOk="0">
                  <a:moveTo>
                    <a:pt x="209992" y="1"/>
                  </a:moveTo>
                  <a:lnTo>
                    <a:pt x="208261" y="3040"/>
                  </a:lnTo>
                  <a:lnTo>
                    <a:pt x="204693" y="9066"/>
                  </a:lnTo>
                  <a:lnTo>
                    <a:pt x="202829" y="12026"/>
                  </a:lnTo>
                  <a:lnTo>
                    <a:pt x="201785" y="13651"/>
                  </a:lnTo>
                  <a:lnTo>
                    <a:pt x="199658" y="16889"/>
                  </a:lnTo>
                  <a:lnTo>
                    <a:pt x="197438" y="20100"/>
                  </a:lnTo>
                  <a:lnTo>
                    <a:pt x="195125" y="23232"/>
                  </a:lnTo>
                  <a:lnTo>
                    <a:pt x="192720" y="26298"/>
                  </a:lnTo>
                  <a:lnTo>
                    <a:pt x="190196" y="29245"/>
                  </a:lnTo>
                  <a:lnTo>
                    <a:pt x="187540" y="32086"/>
                  </a:lnTo>
                  <a:lnTo>
                    <a:pt x="184752" y="34768"/>
                  </a:lnTo>
                  <a:lnTo>
                    <a:pt x="183285" y="36050"/>
                  </a:lnTo>
                  <a:lnTo>
                    <a:pt x="182479" y="36724"/>
                  </a:lnTo>
                  <a:lnTo>
                    <a:pt x="180827" y="38019"/>
                  </a:lnTo>
                  <a:lnTo>
                    <a:pt x="179109" y="39235"/>
                  </a:lnTo>
                  <a:lnTo>
                    <a:pt x="177339" y="40398"/>
                  </a:lnTo>
                  <a:lnTo>
                    <a:pt x="175528" y="41481"/>
                  </a:lnTo>
                  <a:lnTo>
                    <a:pt x="173678" y="42512"/>
                  </a:lnTo>
                  <a:lnTo>
                    <a:pt x="170864" y="43952"/>
                  </a:lnTo>
                  <a:lnTo>
                    <a:pt x="168961" y="44824"/>
                  </a:lnTo>
                  <a:lnTo>
                    <a:pt x="167890" y="45287"/>
                  </a:lnTo>
                  <a:lnTo>
                    <a:pt x="165750" y="46133"/>
                  </a:lnTo>
                  <a:lnTo>
                    <a:pt x="163556" y="46873"/>
                  </a:lnTo>
                  <a:lnTo>
                    <a:pt x="161349" y="47494"/>
                  </a:lnTo>
                  <a:lnTo>
                    <a:pt x="159103" y="48009"/>
                  </a:lnTo>
                  <a:lnTo>
                    <a:pt x="156843" y="48419"/>
                  </a:lnTo>
                  <a:lnTo>
                    <a:pt x="154557" y="48696"/>
                  </a:lnTo>
                  <a:lnTo>
                    <a:pt x="152244" y="48868"/>
                  </a:lnTo>
                  <a:lnTo>
                    <a:pt x="151095" y="48894"/>
                  </a:lnTo>
                  <a:lnTo>
                    <a:pt x="150196" y="48908"/>
                  </a:lnTo>
                  <a:lnTo>
                    <a:pt x="148399" y="48855"/>
                  </a:lnTo>
                  <a:lnTo>
                    <a:pt x="146628" y="48736"/>
                  </a:lnTo>
                  <a:lnTo>
                    <a:pt x="144857" y="48538"/>
                  </a:lnTo>
                  <a:lnTo>
                    <a:pt x="143113" y="48287"/>
                  </a:lnTo>
                  <a:lnTo>
                    <a:pt x="141382" y="47956"/>
                  </a:lnTo>
                  <a:lnTo>
                    <a:pt x="138805" y="47362"/>
                  </a:lnTo>
                  <a:lnTo>
                    <a:pt x="135409" y="46357"/>
                  </a:lnTo>
                  <a:lnTo>
                    <a:pt x="132079" y="45168"/>
                  </a:lnTo>
                  <a:lnTo>
                    <a:pt x="128789" y="43820"/>
                  </a:lnTo>
                  <a:lnTo>
                    <a:pt x="125564" y="42340"/>
                  </a:lnTo>
                  <a:lnTo>
                    <a:pt x="123965" y="41547"/>
                  </a:lnTo>
                  <a:lnTo>
                    <a:pt x="120886" y="40001"/>
                  </a:lnTo>
                  <a:lnTo>
                    <a:pt x="114755" y="36869"/>
                  </a:lnTo>
                  <a:lnTo>
                    <a:pt x="110130" y="34596"/>
                  </a:lnTo>
                  <a:lnTo>
                    <a:pt x="106998" y="33156"/>
                  </a:lnTo>
                  <a:lnTo>
                    <a:pt x="103840" y="31808"/>
                  </a:lnTo>
                  <a:lnTo>
                    <a:pt x="100615" y="30592"/>
                  </a:lnTo>
                  <a:lnTo>
                    <a:pt x="98977" y="30037"/>
                  </a:lnTo>
                  <a:lnTo>
                    <a:pt x="97933" y="29707"/>
                  </a:lnTo>
                  <a:lnTo>
                    <a:pt x="95832" y="29086"/>
                  </a:lnTo>
                  <a:lnTo>
                    <a:pt x="93704" y="28544"/>
                  </a:lnTo>
                  <a:lnTo>
                    <a:pt x="91577" y="28055"/>
                  </a:lnTo>
                  <a:lnTo>
                    <a:pt x="89423" y="27646"/>
                  </a:lnTo>
                  <a:lnTo>
                    <a:pt x="87269" y="27289"/>
                  </a:lnTo>
                  <a:lnTo>
                    <a:pt x="85102" y="27011"/>
                  </a:lnTo>
                  <a:lnTo>
                    <a:pt x="82934" y="26787"/>
                  </a:lnTo>
                  <a:lnTo>
                    <a:pt x="80754" y="26628"/>
                  </a:lnTo>
                  <a:lnTo>
                    <a:pt x="78574" y="26522"/>
                  </a:lnTo>
                  <a:lnTo>
                    <a:pt x="75283" y="26483"/>
                  </a:lnTo>
                  <a:lnTo>
                    <a:pt x="70922" y="26655"/>
                  </a:lnTo>
                  <a:lnTo>
                    <a:pt x="66562" y="27064"/>
                  </a:lnTo>
                  <a:lnTo>
                    <a:pt x="64381" y="27368"/>
                  </a:lnTo>
                  <a:lnTo>
                    <a:pt x="63205" y="27540"/>
                  </a:lnTo>
                  <a:lnTo>
                    <a:pt x="60840" y="27963"/>
                  </a:lnTo>
                  <a:lnTo>
                    <a:pt x="58488" y="28452"/>
                  </a:lnTo>
                  <a:lnTo>
                    <a:pt x="56149" y="29007"/>
                  </a:lnTo>
                  <a:lnTo>
                    <a:pt x="52673" y="29932"/>
                  </a:lnTo>
                  <a:lnTo>
                    <a:pt x="48101" y="31372"/>
                  </a:lnTo>
                  <a:lnTo>
                    <a:pt x="43582" y="33011"/>
                  </a:lnTo>
                  <a:lnTo>
                    <a:pt x="39128" y="34834"/>
                  </a:lnTo>
                  <a:lnTo>
                    <a:pt x="34741" y="36816"/>
                  </a:lnTo>
                  <a:lnTo>
                    <a:pt x="30433" y="38918"/>
                  </a:lnTo>
                  <a:lnTo>
                    <a:pt x="28306" y="40014"/>
                  </a:lnTo>
                  <a:lnTo>
                    <a:pt x="26575" y="40939"/>
                  </a:lnTo>
                  <a:lnTo>
                    <a:pt x="23192" y="42935"/>
                  </a:lnTo>
                  <a:lnTo>
                    <a:pt x="19888" y="45062"/>
                  </a:lnTo>
                  <a:lnTo>
                    <a:pt x="16637" y="47296"/>
                  </a:lnTo>
                  <a:lnTo>
                    <a:pt x="15052" y="48432"/>
                  </a:lnTo>
                  <a:lnTo>
                    <a:pt x="13387" y="49634"/>
                  </a:lnTo>
                  <a:lnTo>
                    <a:pt x="10096" y="52119"/>
                  </a:lnTo>
                  <a:lnTo>
                    <a:pt x="6898" y="54696"/>
                  </a:lnTo>
                  <a:lnTo>
                    <a:pt x="3766" y="57365"/>
                  </a:lnTo>
                  <a:lnTo>
                    <a:pt x="2247" y="58752"/>
                  </a:lnTo>
                  <a:lnTo>
                    <a:pt x="1110" y="59810"/>
                  </a:lnTo>
                  <a:lnTo>
                    <a:pt x="0" y="60893"/>
                  </a:lnTo>
                  <a:lnTo>
                    <a:pt x="1176" y="60893"/>
                  </a:lnTo>
                  <a:lnTo>
                    <a:pt x="2326" y="59783"/>
                  </a:lnTo>
                  <a:lnTo>
                    <a:pt x="4691" y="57642"/>
                  </a:lnTo>
                  <a:lnTo>
                    <a:pt x="7123" y="55581"/>
                  </a:lnTo>
                  <a:lnTo>
                    <a:pt x="9594" y="53586"/>
                  </a:lnTo>
                  <a:lnTo>
                    <a:pt x="10849" y="52595"/>
                  </a:lnTo>
                  <a:lnTo>
                    <a:pt x="12528" y="51300"/>
                  </a:lnTo>
                  <a:lnTo>
                    <a:pt x="15937" y="48789"/>
                  </a:lnTo>
                  <a:lnTo>
                    <a:pt x="19412" y="46384"/>
                  </a:lnTo>
                  <a:lnTo>
                    <a:pt x="22967" y="44071"/>
                  </a:lnTo>
                  <a:lnTo>
                    <a:pt x="24764" y="42974"/>
                  </a:lnTo>
                  <a:lnTo>
                    <a:pt x="26707" y="41825"/>
                  </a:lnTo>
                  <a:lnTo>
                    <a:pt x="30671" y="39697"/>
                  </a:lnTo>
                  <a:lnTo>
                    <a:pt x="34715" y="37728"/>
                  </a:lnTo>
                  <a:lnTo>
                    <a:pt x="38824" y="35891"/>
                  </a:lnTo>
                  <a:lnTo>
                    <a:pt x="40899" y="35019"/>
                  </a:lnTo>
                  <a:lnTo>
                    <a:pt x="43132" y="34094"/>
                  </a:lnTo>
                  <a:lnTo>
                    <a:pt x="47665" y="32416"/>
                  </a:lnTo>
                  <a:lnTo>
                    <a:pt x="52277" y="30936"/>
                  </a:lnTo>
                  <a:lnTo>
                    <a:pt x="56941" y="29667"/>
                  </a:lnTo>
                  <a:lnTo>
                    <a:pt x="59294" y="29126"/>
                  </a:lnTo>
                  <a:lnTo>
                    <a:pt x="60430" y="28888"/>
                  </a:lnTo>
                  <a:lnTo>
                    <a:pt x="62703" y="28465"/>
                  </a:lnTo>
                  <a:lnTo>
                    <a:pt x="64976" y="28108"/>
                  </a:lnTo>
                  <a:lnTo>
                    <a:pt x="67262" y="27804"/>
                  </a:lnTo>
                  <a:lnTo>
                    <a:pt x="69561" y="27580"/>
                  </a:lnTo>
                  <a:lnTo>
                    <a:pt x="71861" y="27421"/>
                  </a:lnTo>
                  <a:lnTo>
                    <a:pt x="74160" y="27328"/>
                  </a:lnTo>
                  <a:lnTo>
                    <a:pt x="76473" y="27302"/>
                  </a:lnTo>
                  <a:lnTo>
                    <a:pt x="78772" y="27355"/>
                  </a:lnTo>
                  <a:lnTo>
                    <a:pt x="81071" y="27461"/>
                  </a:lnTo>
                  <a:lnTo>
                    <a:pt x="83370" y="27646"/>
                  </a:lnTo>
                  <a:lnTo>
                    <a:pt x="85657" y="27910"/>
                  </a:lnTo>
                  <a:lnTo>
                    <a:pt x="87943" y="28227"/>
                  </a:lnTo>
                  <a:lnTo>
                    <a:pt x="90216" y="28637"/>
                  </a:lnTo>
                  <a:lnTo>
                    <a:pt x="92475" y="29099"/>
                  </a:lnTo>
                  <a:lnTo>
                    <a:pt x="94722" y="29654"/>
                  </a:lnTo>
                  <a:lnTo>
                    <a:pt x="95832" y="29958"/>
                  </a:lnTo>
                  <a:lnTo>
                    <a:pt x="97536" y="30447"/>
                  </a:lnTo>
                  <a:lnTo>
                    <a:pt x="100893" y="31570"/>
                  </a:lnTo>
                  <a:lnTo>
                    <a:pt x="104183" y="32839"/>
                  </a:lnTo>
                  <a:lnTo>
                    <a:pt x="107421" y="34240"/>
                  </a:lnTo>
                  <a:lnTo>
                    <a:pt x="112218" y="36499"/>
                  </a:lnTo>
                  <a:lnTo>
                    <a:pt x="118521" y="39697"/>
                  </a:lnTo>
                  <a:lnTo>
                    <a:pt x="121666" y="41323"/>
                  </a:lnTo>
                  <a:lnTo>
                    <a:pt x="123146" y="42063"/>
                  </a:lnTo>
                  <a:lnTo>
                    <a:pt x="126133" y="43503"/>
                  </a:lnTo>
                  <a:lnTo>
                    <a:pt x="129145" y="44851"/>
                  </a:lnTo>
                  <a:lnTo>
                    <a:pt x="132198" y="46080"/>
                  </a:lnTo>
                  <a:lnTo>
                    <a:pt x="135290" y="47177"/>
                  </a:lnTo>
                  <a:lnTo>
                    <a:pt x="138448" y="48102"/>
                  </a:lnTo>
                  <a:lnTo>
                    <a:pt x="141646" y="48842"/>
                  </a:lnTo>
                  <a:lnTo>
                    <a:pt x="144924" y="49383"/>
                  </a:lnTo>
                  <a:lnTo>
                    <a:pt x="146589" y="49555"/>
                  </a:lnTo>
                  <a:lnTo>
                    <a:pt x="147712" y="49648"/>
                  </a:lnTo>
                  <a:lnTo>
                    <a:pt x="149958" y="49727"/>
                  </a:lnTo>
                  <a:lnTo>
                    <a:pt x="152191" y="49687"/>
                  </a:lnTo>
                  <a:lnTo>
                    <a:pt x="154412" y="49529"/>
                  </a:lnTo>
                  <a:lnTo>
                    <a:pt x="156605" y="49264"/>
                  </a:lnTo>
                  <a:lnTo>
                    <a:pt x="158799" y="48881"/>
                  </a:lnTo>
                  <a:lnTo>
                    <a:pt x="160953" y="48406"/>
                  </a:lnTo>
                  <a:lnTo>
                    <a:pt x="163093" y="47824"/>
                  </a:lnTo>
                  <a:lnTo>
                    <a:pt x="165208" y="47150"/>
                  </a:lnTo>
                  <a:lnTo>
                    <a:pt x="167296" y="46384"/>
                  </a:lnTo>
                  <a:lnTo>
                    <a:pt x="169344" y="45538"/>
                  </a:lnTo>
                  <a:lnTo>
                    <a:pt x="171379" y="44613"/>
                  </a:lnTo>
                  <a:lnTo>
                    <a:pt x="173374" y="43609"/>
                  </a:lnTo>
                  <a:lnTo>
                    <a:pt x="175330" y="42538"/>
                  </a:lnTo>
                  <a:lnTo>
                    <a:pt x="177246" y="41389"/>
                  </a:lnTo>
                  <a:lnTo>
                    <a:pt x="179136" y="40186"/>
                  </a:lnTo>
                  <a:lnTo>
                    <a:pt x="180061" y="39565"/>
                  </a:lnTo>
                  <a:lnTo>
                    <a:pt x="180827" y="39036"/>
                  </a:lnTo>
                  <a:lnTo>
                    <a:pt x="182307" y="37926"/>
                  </a:lnTo>
                  <a:lnTo>
                    <a:pt x="183761" y="36764"/>
                  </a:lnTo>
                  <a:lnTo>
                    <a:pt x="185175" y="35548"/>
                  </a:lnTo>
                  <a:lnTo>
                    <a:pt x="187223" y="33645"/>
                  </a:lnTo>
                  <a:lnTo>
                    <a:pt x="189813" y="30962"/>
                  </a:lnTo>
                  <a:lnTo>
                    <a:pt x="192284" y="28135"/>
                  </a:lnTo>
                  <a:lnTo>
                    <a:pt x="194636" y="25214"/>
                  </a:lnTo>
                  <a:lnTo>
                    <a:pt x="196883" y="22228"/>
                  </a:lnTo>
                  <a:lnTo>
                    <a:pt x="199050" y="19188"/>
                  </a:lnTo>
                  <a:lnTo>
                    <a:pt x="200094" y="17682"/>
                  </a:lnTo>
                  <a:lnTo>
                    <a:pt x="201415" y="15739"/>
                  </a:lnTo>
                  <a:lnTo>
                    <a:pt x="203966" y="11788"/>
                  </a:lnTo>
                  <a:lnTo>
                    <a:pt x="206424" y="7797"/>
                  </a:lnTo>
                  <a:lnTo>
                    <a:pt x="208816" y="3754"/>
                  </a:lnTo>
                  <a:lnTo>
                    <a:pt x="209992" y="1719"/>
                  </a:lnTo>
                  <a:lnTo>
                    <a:pt x="20999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26"/>
            <p:cNvSpPr/>
            <p:nvPr/>
          </p:nvSpPr>
          <p:spPr>
            <a:xfrm>
              <a:off x="2676230" y="3460190"/>
              <a:ext cx="6460839" cy="1683290"/>
            </a:xfrm>
            <a:custGeom>
              <a:avLst/>
              <a:gdLst/>
              <a:ahLst/>
              <a:cxnLst/>
              <a:rect l="l" t="t" r="r" b="b"/>
              <a:pathLst>
                <a:path w="202328" h="52714" extrusionOk="0">
                  <a:moveTo>
                    <a:pt x="202328" y="1"/>
                  </a:moveTo>
                  <a:lnTo>
                    <a:pt x="200993" y="2260"/>
                  </a:lnTo>
                  <a:lnTo>
                    <a:pt x="198258" y="6714"/>
                  </a:lnTo>
                  <a:lnTo>
                    <a:pt x="196844" y="8920"/>
                  </a:lnTo>
                  <a:lnTo>
                    <a:pt x="195786" y="10546"/>
                  </a:lnTo>
                  <a:lnTo>
                    <a:pt x="193619" y="13783"/>
                  </a:lnTo>
                  <a:lnTo>
                    <a:pt x="191373" y="16981"/>
                  </a:lnTo>
                  <a:lnTo>
                    <a:pt x="189034" y="20113"/>
                  </a:lnTo>
                  <a:lnTo>
                    <a:pt x="186589" y="23166"/>
                  </a:lnTo>
                  <a:lnTo>
                    <a:pt x="184039" y="26126"/>
                  </a:lnTo>
                  <a:lnTo>
                    <a:pt x="181356" y="28967"/>
                  </a:lnTo>
                  <a:lnTo>
                    <a:pt x="178542" y="31649"/>
                  </a:lnTo>
                  <a:lnTo>
                    <a:pt x="177062" y="32931"/>
                  </a:lnTo>
                  <a:lnTo>
                    <a:pt x="176255" y="33605"/>
                  </a:lnTo>
                  <a:lnTo>
                    <a:pt x="174604" y="34900"/>
                  </a:lnTo>
                  <a:lnTo>
                    <a:pt x="172873" y="36116"/>
                  </a:lnTo>
                  <a:lnTo>
                    <a:pt x="171115" y="37279"/>
                  </a:lnTo>
                  <a:lnTo>
                    <a:pt x="169305" y="38376"/>
                  </a:lnTo>
                  <a:lnTo>
                    <a:pt x="167455" y="39393"/>
                  </a:lnTo>
                  <a:lnTo>
                    <a:pt x="164627" y="40833"/>
                  </a:lnTo>
                  <a:lnTo>
                    <a:pt x="162724" y="41719"/>
                  </a:lnTo>
                  <a:lnTo>
                    <a:pt x="161667" y="42181"/>
                  </a:lnTo>
                  <a:lnTo>
                    <a:pt x="159513" y="43014"/>
                  </a:lnTo>
                  <a:lnTo>
                    <a:pt x="157332" y="43754"/>
                  </a:lnTo>
                  <a:lnTo>
                    <a:pt x="155112" y="44388"/>
                  </a:lnTo>
                  <a:lnTo>
                    <a:pt x="152866" y="44903"/>
                  </a:lnTo>
                  <a:lnTo>
                    <a:pt x="150606" y="45300"/>
                  </a:lnTo>
                  <a:lnTo>
                    <a:pt x="148320" y="45591"/>
                  </a:lnTo>
                  <a:lnTo>
                    <a:pt x="146021" y="45749"/>
                  </a:lnTo>
                  <a:lnTo>
                    <a:pt x="144858" y="45789"/>
                  </a:lnTo>
                  <a:lnTo>
                    <a:pt x="143959" y="45789"/>
                  </a:lnTo>
                  <a:lnTo>
                    <a:pt x="142175" y="45749"/>
                  </a:lnTo>
                  <a:lnTo>
                    <a:pt x="140391" y="45617"/>
                  </a:lnTo>
                  <a:lnTo>
                    <a:pt x="138634" y="45432"/>
                  </a:lnTo>
                  <a:lnTo>
                    <a:pt x="136876" y="45168"/>
                  </a:lnTo>
                  <a:lnTo>
                    <a:pt x="135145" y="44837"/>
                  </a:lnTo>
                  <a:lnTo>
                    <a:pt x="132568" y="44243"/>
                  </a:lnTo>
                  <a:lnTo>
                    <a:pt x="129185" y="43238"/>
                  </a:lnTo>
                  <a:lnTo>
                    <a:pt x="125842" y="42049"/>
                  </a:lnTo>
                  <a:lnTo>
                    <a:pt x="122565" y="40701"/>
                  </a:lnTo>
                  <a:lnTo>
                    <a:pt x="119327" y="39221"/>
                  </a:lnTo>
                  <a:lnTo>
                    <a:pt x="117729" y="38442"/>
                  </a:lnTo>
                  <a:lnTo>
                    <a:pt x="114650" y="36896"/>
                  </a:lnTo>
                  <a:lnTo>
                    <a:pt x="108518" y="33750"/>
                  </a:lnTo>
                  <a:lnTo>
                    <a:pt x="103893" y="31478"/>
                  </a:lnTo>
                  <a:lnTo>
                    <a:pt x="100774" y="30037"/>
                  </a:lnTo>
                  <a:lnTo>
                    <a:pt x="97603" y="28703"/>
                  </a:lnTo>
                  <a:lnTo>
                    <a:pt x="94379" y="27474"/>
                  </a:lnTo>
                  <a:lnTo>
                    <a:pt x="92740" y="26932"/>
                  </a:lnTo>
                  <a:lnTo>
                    <a:pt x="91696" y="26588"/>
                  </a:lnTo>
                  <a:lnTo>
                    <a:pt x="89595" y="25980"/>
                  </a:lnTo>
                  <a:lnTo>
                    <a:pt x="87481" y="25425"/>
                  </a:lnTo>
                  <a:lnTo>
                    <a:pt x="85340" y="24950"/>
                  </a:lnTo>
                  <a:lnTo>
                    <a:pt x="83199" y="24527"/>
                  </a:lnTo>
                  <a:lnTo>
                    <a:pt x="81032" y="24183"/>
                  </a:lnTo>
                  <a:lnTo>
                    <a:pt x="78878" y="23892"/>
                  </a:lnTo>
                  <a:lnTo>
                    <a:pt x="76698" y="23668"/>
                  </a:lnTo>
                  <a:lnTo>
                    <a:pt x="74517" y="23509"/>
                  </a:lnTo>
                  <a:lnTo>
                    <a:pt x="72337" y="23404"/>
                  </a:lnTo>
                  <a:lnTo>
                    <a:pt x="69060" y="23377"/>
                  </a:lnTo>
                  <a:lnTo>
                    <a:pt x="64686" y="23536"/>
                  </a:lnTo>
                  <a:lnTo>
                    <a:pt x="60325" y="23945"/>
                  </a:lnTo>
                  <a:lnTo>
                    <a:pt x="58158" y="24249"/>
                  </a:lnTo>
                  <a:lnTo>
                    <a:pt x="55938" y="24593"/>
                  </a:lnTo>
                  <a:lnTo>
                    <a:pt x="51537" y="25491"/>
                  </a:lnTo>
                  <a:lnTo>
                    <a:pt x="47203" y="26615"/>
                  </a:lnTo>
                  <a:lnTo>
                    <a:pt x="42908" y="27923"/>
                  </a:lnTo>
                  <a:lnTo>
                    <a:pt x="38679" y="29416"/>
                  </a:lnTo>
                  <a:lnTo>
                    <a:pt x="34504" y="31068"/>
                  </a:lnTo>
                  <a:lnTo>
                    <a:pt x="30381" y="32865"/>
                  </a:lnTo>
                  <a:lnTo>
                    <a:pt x="26324" y="34768"/>
                  </a:lnTo>
                  <a:lnTo>
                    <a:pt x="24315" y="35759"/>
                  </a:lnTo>
                  <a:lnTo>
                    <a:pt x="22664" y="36592"/>
                  </a:lnTo>
                  <a:lnTo>
                    <a:pt x="19413" y="38376"/>
                  </a:lnTo>
                  <a:lnTo>
                    <a:pt x="16215" y="40265"/>
                  </a:lnTo>
                  <a:lnTo>
                    <a:pt x="13083" y="42287"/>
                  </a:lnTo>
                  <a:lnTo>
                    <a:pt x="10030" y="44415"/>
                  </a:lnTo>
                  <a:lnTo>
                    <a:pt x="7057" y="46648"/>
                  </a:lnTo>
                  <a:lnTo>
                    <a:pt x="4163" y="49000"/>
                  </a:lnTo>
                  <a:lnTo>
                    <a:pt x="1362" y="51445"/>
                  </a:lnTo>
                  <a:lnTo>
                    <a:pt x="1" y="52713"/>
                  </a:lnTo>
                  <a:lnTo>
                    <a:pt x="1216" y="52713"/>
                  </a:lnTo>
                  <a:lnTo>
                    <a:pt x="2696" y="51379"/>
                  </a:lnTo>
                  <a:lnTo>
                    <a:pt x="5723" y="48802"/>
                  </a:lnTo>
                  <a:lnTo>
                    <a:pt x="8868" y="46357"/>
                  </a:lnTo>
                  <a:lnTo>
                    <a:pt x="12092" y="44031"/>
                  </a:lnTo>
                  <a:lnTo>
                    <a:pt x="15409" y="41824"/>
                  </a:lnTo>
                  <a:lnTo>
                    <a:pt x="18792" y="39750"/>
                  </a:lnTo>
                  <a:lnTo>
                    <a:pt x="22267" y="37794"/>
                  </a:lnTo>
                  <a:lnTo>
                    <a:pt x="25795" y="35944"/>
                  </a:lnTo>
                  <a:lnTo>
                    <a:pt x="27579" y="35072"/>
                  </a:lnTo>
                  <a:lnTo>
                    <a:pt x="29813" y="34028"/>
                  </a:lnTo>
                  <a:lnTo>
                    <a:pt x="34319" y="32033"/>
                  </a:lnTo>
                  <a:lnTo>
                    <a:pt x="38891" y="30222"/>
                  </a:lnTo>
                  <a:lnTo>
                    <a:pt x="43542" y="28610"/>
                  </a:lnTo>
                  <a:lnTo>
                    <a:pt x="48260" y="27196"/>
                  </a:lnTo>
                  <a:lnTo>
                    <a:pt x="51828" y="26311"/>
                  </a:lnTo>
                  <a:lnTo>
                    <a:pt x="54233" y="25795"/>
                  </a:lnTo>
                  <a:lnTo>
                    <a:pt x="56651" y="25346"/>
                  </a:lnTo>
                  <a:lnTo>
                    <a:pt x="59069" y="24963"/>
                  </a:lnTo>
                  <a:lnTo>
                    <a:pt x="61514" y="24646"/>
                  </a:lnTo>
                  <a:lnTo>
                    <a:pt x="63972" y="24408"/>
                  </a:lnTo>
                  <a:lnTo>
                    <a:pt x="65201" y="24329"/>
                  </a:lnTo>
                  <a:lnTo>
                    <a:pt x="66271" y="24262"/>
                  </a:lnTo>
                  <a:lnTo>
                    <a:pt x="68399" y="24183"/>
                  </a:lnTo>
                  <a:lnTo>
                    <a:pt x="71584" y="24183"/>
                  </a:lnTo>
                  <a:lnTo>
                    <a:pt x="75799" y="24408"/>
                  </a:lnTo>
                  <a:lnTo>
                    <a:pt x="80001" y="24884"/>
                  </a:lnTo>
                  <a:lnTo>
                    <a:pt x="84151" y="25584"/>
                  </a:lnTo>
                  <a:lnTo>
                    <a:pt x="88273" y="26522"/>
                  </a:lnTo>
                  <a:lnTo>
                    <a:pt x="92343" y="27685"/>
                  </a:lnTo>
                  <a:lnTo>
                    <a:pt x="96347" y="29073"/>
                  </a:lnTo>
                  <a:lnTo>
                    <a:pt x="98316" y="29852"/>
                  </a:lnTo>
                  <a:lnTo>
                    <a:pt x="99889" y="30513"/>
                  </a:lnTo>
                  <a:lnTo>
                    <a:pt x="102981" y="31900"/>
                  </a:lnTo>
                  <a:lnTo>
                    <a:pt x="107553" y="34147"/>
                  </a:lnTo>
                  <a:lnTo>
                    <a:pt x="113579" y="37266"/>
                  </a:lnTo>
                  <a:lnTo>
                    <a:pt x="118125" y="39565"/>
                  </a:lnTo>
                  <a:lnTo>
                    <a:pt x="121204" y="41018"/>
                  </a:lnTo>
                  <a:lnTo>
                    <a:pt x="122750" y="41706"/>
                  </a:lnTo>
                  <a:lnTo>
                    <a:pt x="124455" y="42432"/>
                  </a:lnTo>
                  <a:lnTo>
                    <a:pt x="127917" y="43714"/>
                  </a:lnTo>
                  <a:lnTo>
                    <a:pt x="131445" y="44785"/>
                  </a:lnTo>
                  <a:lnTo>
                    <a:pt x="134114" y="45432"/>
                  </a:lnTo>
                  <a:lnTo>
                    <a:pt x="135912" y="45789"/>
                  </a:lnTo>
                  <a:lnTo>
                    <a:pt x="137709" y="46093"/>
                  </a:lnTo>
                  <a:lnTo>
                    <a:pt x="139519" y="46317"/>
                  </a:lnTo>
                  <a:lnTo>
                    <a:pt x="141343" y="46476"/>
                  </a:lnTo>
                  <a:lnTo>
                    <a:pt x="143166" y="46555"/>
                  </a:lnTo>
                  <a:lnTo>
                    <a:pt x="145003" y="46568"/>
                  </a:lnTo>
                  <a:lnTo>
                    <a:pt x="146840" y="46516"/>
                  </a:lnTo>
                  <a:lnTo>
                    <a:pt x="148690" y="46370"/>
                  </a:lnTo>
                  <a:lnTo>
                    <a:pt x="150540" y="46159"/>
                  </a:lnTo>
                  <a:lnTo>
                    <a:pt x="151465" y="46013"/>
                  </a:lnTo>
                  <a:lnTo>
                    <a:pt x="152562" y="45828"/>
                  </a:lnTo>
                  <a:lnTo>
                    <a:pt x="154729" y="45353"/>
                  </a:lnTo>
                  <a:lnTo>
                    <a:pt x="156870" y="44771"/>
                  </a:lnTo>
                  <a:lnTo>
                    <a:pt x="158971" y="44084"/>
                  </a:lnTo>
                  <a:lnTo>
                    <a:pt x="161059" y="43305"/>
                  </a:lnTo>
                  <a:lnTo>
                    <a:pt x="163094" y="42446"/>
                  </a:lnTo>
                  <a:lnTo>
                    <a:pt x="165116" y="41507"/>
                  </a:lnTo>
                  <a:lnTo>
                    <a:pt x="167098" y="40503"/>
                  </a:lnTo>
                  <a:lnTo>
                    <a:pt x="168062" y="39974"/>
                  </a:lnTo>
                  <a:lnTo>
                    <a:pt x="169754" y="39023"/>
                  </a:lnTo>
                  <a:lnTo>
                    <a:pt x="172991" y="36988"/>
                  </a:lnTo>
                  <a:lnTo>
                    <a:pt x="175330" y="35323"/>
                  </a:lnTo>
                  <a:lnTo>
                    <a:pt x="176837" y="34147"/>
                  </a:lnTo>
                  <a:lnTo>
                    <a:pt x="178317" y="32918"/>
                  </a:lnTo>
                  <a:lnTo>
                    <a:pt x="179744" y="31649"/>
                  </a:lnTo>
                  <a:lnTo>
                    <a:pt x="180458" y="30975"/>
                  </a:lnTo>
                  <a:lnTo>
                    <a:pt x="181753" y="29707"/>
                  </a:lnTo>
                  <a:lnTo>
                    <a:pt x="184277" y="27077"/>
                  </a:lnTo>
                  <a:lnTo>
                    <a:pt x="186682" y="24329"/>
                  </a:lnTo>
                  <a:lnTo>
                    <a:pt x="188994" y="21501"/>
                  </a:lnTo>
                  <a:lnTo>
                    <a:pt x="191201" y="18593"/>
                  </a:lnTo>
                  <a:lnTo>
                    <a:pt x="193342" y="15620"/>
                  </a:lnTo>
                  <a:lnTo>
                    <a:pt x="196434" y="11088"/>
                  </a:lnTo>
                  <a:lnTo>
                    <a:pt x="198403" y="8035"/>
                  </a:lnTo>
                  <a:lnTo>
                    <a:pt x="200398" y="4864"/>
                  </a:lnTo>
                  <a:lnTo>
                    <a:pt x="202328" y="1639"/>
                  </a:lnTo>
                  <a:lnTo>
                    <a:pt x="20232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26"/>
            <p:cNvSpPr/>
            <p:nvPr/>
          </p:nvSpPr>
          <p:spPr>
            <a:xfrm>
              <a:off x="2904933" y="3727309"/>
              <a:ext cx="6232138" cy="1416174"/>
            </a:xfrm>
            <a:custGeom>
              <a:avLst/>
              <a:gdLst/>
              <a:ahLst/>
              <a:cxnLst/>
              <a:rect l="l" t="t" r="r" b="b"/>
              <a:pathLst>
                <a:path w="195166" h="44349" extrusionOk="0">
                  <a:moveTo>
                    <a:pt x="195166" y="0"/>
                  </a:moveTo>
                  <a:lnTo>
                    <a:pt x="193170" y="3106"/>
                  </a:lnTo>
                  <a:lnTo>
                    <a:pt x="191109" y="6172"/>
                  </a:lnTo>
                  <a:lnTo>
                    <a:pt x="189999" y="7797"/>
                  </a:lnTo>
                  <a:lnTo>
                    <a:pt x="187713" y="11021"/>
                  </a:lnTo>
                  <a:lnTo>
                    <a:pt x="185361" y="14219"/>
                  </a:lnTo>
                  <a:lnTo>
                    <a:pt x="182929" y="17351"/>
                  </a:lnTo>
                  <a:lnTo>
                    <a:pt x="180392" y="20404"/>
                  </a:lnTo>
                  <a:lnTo>
                    <a:pt x="177749" y="23364"/>
                  </a:lnTo>
                  <a:lnTo>
                    <a:pt x="174987" y="26192"/>
                  </a:lnTo>
                  <a:lnTo>
                    <a:pt x="172093" y="28901"/>
                  </a:lnTo>
                  <a:lnTo>
                    <a:pt x="170600" y="30182"/>
                  </a:lnTo>
                  <a:lnTo>
                    <a:pt x="169781" y="30856"/>
                  </a:lnTo>
                  <a:lnTo>
                    <a:pt x="168116" y="32138"/>
                  </a:lnTo>
                  <a:lnTo>
                    <a:pt x="166385" y="33354"/>
                  </a:lnTo>
                  <a:lnTo>
                    <a:pt x="164614" y="34517"/>
                  </a:lnTo>
                  <a:lnTo>
                    <a:pt x="162803" y="35613"/>
                  </a:lnTo>
                  <a:lnTo>
                    <a:pt x="160953" y="36644"/>
                  </a:lnTo>
                  <a:lnTo>
                    <a:pt x="158139" y="38085"/>
                  </a:lnTo>
                  <a:lnTo>
                    <a:pt x="156223" y="38970"/>
                  </a:lnTo>
                  <a:lnTo>
                    <a:pt x="155165" y="39432"/>
                  </a:lnTo>
                  <a:lnTo>
                    <a:pt x="153011" y="40265"/>
                  </a:lnTo>
                  <a:lnTo>
                    <a:pt x="150831" y="41005"/>
                  </a:lnTo>
                  <a:lnTo>
                    <a:pt x="148611" y="41639"/>
                  </a:lnTo>
                  <a:lnTo>
                    <a:pt x="146365" y="42155"/>
                  </a:lnTo>
                  <a:lnTo>
                    <a:pt x="144105" y="42551"/>
                  </a:lnTo>
                  <a:lnTo>
                    <a:pt x="141819" y="42842"/>
                  </a:lnTo>
                  <a:lnTo>
                    <a:pt x="139519" y="43000"/>
                  </a:lnTo>
                  <a:lnTo>
                    <a:pt x="138357" y="43040"/>
                  </a:lnTo>
                  <a:lnTo>
                    <a:pt x="137458" y="43040"/>
                  </a:lnTo>
                  <a:lnTo>
                    <a:pt x="135674" y="43000"/>
                  </a:lnTo>
                  <a:lnTo>
                    <a:pt x="133890" y="42868"/>
                  </a:lnTo>
                  <a:lnTo>
                    <a:pt x="132133" y="42683"/>
                  </a:lnTo>
                  <a:lnTo>
                    <a:pt x="130375" y="42419"/>
                  </a:lnTo>
                  <a:lnTo>
                    <a:pt x="128644" y="42089"/>
                  </a:lnTo>
                  <a:lnTo>
                    <a:pt x="126067" y="41494"/>
                  </a:lnTo>
                  <a:lnTo>
                    <a:pt x="122684" y="40490"/>
                  </a:lnTo>
                  <a:lnTo>
                    <a:pt x="119341" y="39300"/>
                  </a:lnTo>
                  <a:lnTo>
                    <a:pt x="116064" y="37952"/>
                  </a:lnTo>
                  <a:lnTo>
                    <a:pt x="112826" y="36472"/>
                  </a:lnTo>
                  <a:lnTo>
                    <a:pt x="111227" y="35693"/>
                  </a:lnTo>
                  <a:lnTo>
                    <a:pt x="108148" y="34147"/>
                  </a:lnTo>
                  <a:lnTo>
                    <a:pt x="102017" y="31002"/>
                  </a:lnTo>
                  <a:lnTo>
                    <a:pt x="97392" y="28729"/>
                  </a:lnTo>
                  <a:lnTo>
                    <a:pt x="94273" y="27288"/>
                  </a:lnTo>
                  <a:lnTo>
                    <a:pt x="91102" y="25954"/>
                  </a:lnTo>
                  <a:lnTo>
                    <a:pt x="87877" y="24725"/>
                  </a:lnTo>
                  <a:lnTo>
                    <a:pt x="86239" y="24183"/>
                  </a:lnTo>
                  <a:lnTo>
                    <a:pt x="85195" y="23839"/>
                  </a:lnTo>
                  <a:lnTo>
                    <a:pt x="83094" y="23231"/>
                  </a:lnTo>
                  <a:lnTo>
                    <a:pt x="80979" y="22676"/>
                  </a:lnTo>
                  <a:lnTo>
                    <a:pt x="78839" y="22201"/>
                  </a:lnTo>
                  <a:lnTo>
                    <a:pt x="76698" y="21778"/>
                  </a:lnTo>
                  <a:lnTo>
                    <a:pt x="74531" y="21434"/>
                  </a:lnTo>
                  <a:lnTo>
                    <a:pt x="72377" y="21144"/>
                  </a:lnTo>
                  <a:lnTo>
                    <a:pt x="70196" y="20919"/>
                  </a:lnTo>
                  <a:lnTo>
                    <a:pt x="68016" y="20760"/>
                  </a:lnTo>
                  <a:lnTo>
                    <a:pt x="65835" y="20655"/>
                  </a:lnTo>
                  <a:lnTo>
                    <a:pt x="62558" y="20615"/>
                  </a:lnTo>
                  <a:lnTo>
                    <a:pt x="58184" y="20787"/>
                  </a:lnTo>
                  <a:lnTo>
                    <a:pt x="53824" y="21196"/>
                  </a:lnTo>
                  <a:lnTo>
                    <a:pt x="51656" y="21500"/>
                  </a:lnTo>
                  <a:lnTo>
                    <a:pt x="49436" y="21844"/>
                  </a:lnTo>
                  <a:lnTo>
                    <a:pt x="45036" y="22743"/>
                  </a:lnTo>
                  <a:lnTo>
                    <a:pt x="40702" y="23866"/>
                  </a:lnTo>
                  <a:lnTo>
                    <a:pt x="36407" y="25174"/>
                  </a:lnTo>
                  <a:lnTo>
                    <a:pt x="32178" y="26667"/>
                  </a:lnTo>
                  <a:lnTo>
                    <a:pt x="28002" y="28319"/>
                  </a:lnTo>
                  <a:lnTo>
                    <a:pt x="23880" y="30116"/>
                  </a:lnTo>
                  <a:lnTo>
                    <a:pt x="19823" y="32019"/>
                  </a:lnTo>
                  <a:lnTo>
                    <a:pt x="17814" y="33010"/>
                  </a:lnTo>
                  <a:lnTo>
                    <a:pt x="16638" y="33605"/>
                  </a:lnTo>
                  <a:lnTo>
                    <a:pt x="14312" y="34847"/>
                  </a:lnTo>
                  <a:lnTo>
                    <a:pt x="12026" y="36142"/>
                  </a:lnTo>
                  <a:lnTo>
                    <a:pt x="9753" y="37503"/>
                  </a:lnTo>
                  <a:lnTo>
                    <a:pt x="7520" y="38930"/>
                  </a:lnTo>
                  <a:lnTo>
                    <a:pt x="5326" y="40410"/>
                  </a:lnTo>
                  <a:lnTo>
                    <a:pt x="3159" y="41943"/>
                  </a:lnTo>
                  <a:lnTo>
                    <a:pt x="1045" y="43529"/>
                  </a:lnTo>
                  <a:lnTo>
                    <a:pt x="1" y="44348"/>
                  </a:lnTo>
                  <a:lnTo>
                    <a:pt x="1402" y="44348"/>
                  </a:lnTo>
                  <a:lnTo>
                    <a:pt x="2551" y="43476"/>
                  </a:lnTo>
                  <a:lnTo>
                    <a:pt x="4890" y="41785"/>
                  </a:lnTo>
                  <a:lnTo>
                    <a:pt x="7269" y="40159"/>
                  </a:lnTo>
                  <a:lnTo>
                    <a:pt x="9700" y="38587"/>
                  </a:lnTo>
                  <a:lnTo>
                    <a:pt x="12158" y="37080"/>
                  </a:lnTo>
                  <a:lnTo>
                    <a:pt x="14669" y="35653"/>
                  </a:lnTo>
                  <a:lnTo>
                    <a:pt x="17206" y="34279"/>
                  </a:lnTo>
                  <a:lnTo>
                    <a:pt x="19783" y="32957"/>
                  </a:lnTo>
                  <a:lnTo>
                    <a:pt x="21078" y="32323"/>
                  </a:lnTo>
                  <a:lnTo>
                    <a:pt x="23311" y="31279"/>
                  </a:lnTo>
                  <a:lnTo>
                    <a:pt x="27817" y="29284"/>
                  </a:lnTo>
                  <a:lnTo>
                    <a:pt x="32390" y="27473"/>
                  </a:lnTo>
                  <a:lnTo>
                    <a:pt x="37041" y="25861"/>
                  </a:lnTo>
                  <a:lnTo>
                    <a:pt x="41759" y="24447"/>
                  </a:lnTo>
                  <a:lnTo>
                    <a:pt x="45327" y="23562"/>
                  </a:lnTo>
                  <a:lnTo>
                    <a:pt x="47732" y="23046"/>
                  </a:lnTo>
                  <a:lnTo>
                    <a:pt x="50150" y="22597"/>
                  </a:lnTo>
                  <a:lnTo>
                    <a:pt x="52568" y="22214"/>
                  </a:lnTo>
                  <a:lnTo>
                    <a:pt x="55013" y="21897"/>
                  </a:lnTo>
                  <a:lnTo>
                    <a:pt x="57471" y="21659"/>
                  </a:lnTo>
                  <a:lnTo>
                    <a:pt x="58700" y="21580"/>
                  </a:lnTo>
                  <a:lnTo>
                    <a:pt x="59770" y="21514"/>
                  </a:lnTo>
                  <a:lnTo>
                    <a:pt x="61898" y="21434"/>
                  </a:lnTo>
                  <a:lnTo>
                    <a:pt x="65082" y="21434"/>
                  </a:lnTo>
                  <a:lnTo>
                    <a:pt x="69298" y="21659"/>
                  </a:lnTo>
                  <a:lnTo>
                    <a:pt x="73500" y="22135"/>
                  </a:lnTo>
                  <a:lnTo>
                    <a:pt x="77649" y="22835"/>
                  </a:lnTo>
                  <a:lnTo>
                    <a:pt x="81772" y="23773"/>
                  </a:lnTo>
                  <a:lnTo>
                    <a:pt x="85842" y="24936"/>
                  </a:lnTo>
                  <a:lnTo>
                    <a:pt x="89846" y="26324"/>
                  </a:lnTo>
                  <a:lnTo>
                    <a:pt x="91815" y="27103"/>
                  </a:lnTo>
                  <a:lnTo>
                    <a:pt x="93388" y="27764"/>
                  </a:lnTo>
                  <a:lnTo>
                    <a:pt x="96480" y="29152"/>
                  </a:lnTo>
                  <a:lnTo>
                    <a:pt x="101052" y="31398"/>
                  </a:lnTo>
                  <a:lnTo>
                    <a:pt x="107078" y="34517"/>
                  </a:lnTo>
                  <a:lnTo>
                    <a:pt x="111624" y="36816"/>
                  </a:lnTo>
                  <a:lnTo>
                    <a:pt x="114703" y="38270"/>
                  </a:lnTo>
                  <a:lnTo>
                    <a:pt x="116249" y="38957"/>
                  </a:lnTo>
                  <a:lnTo>
                    <a:pt x="117953" y="39684"/>
                  </a:lnTo>
                  <a:lnTo>
                    <a:pt x="121416" y="40965"/>
                  </a:lnTo>
                  <a:lnTo>
                    <a:pt x="124944" y="42036"/>
                  </a:lnTo>
                  <a:lnTo>
                    <a:pt x="127613" y="42683"/>
                  </a:lnTo>
                  <a:lnTo>
                    <a:pt x="129410" y="43040"/>
                  </a:lnTo>
                  <a:lnTo>
                    <a:pt x="131208" y="43331"/>
                  </a:lnTo>
                  <a:lnTo>
                    <a:pt x="133018" y="43569"/>
                  </a:lnTo>
                  <a:lnTo>
                    <a:pt x="134842" y="43727"/>
                  </a:lnTo>
                  <a:lnTo>
                    <a:pt x="136665" y="43806"/>
                  </a:lnTo>
                  <a:lnTo>
                    <a:pt x="138502" y="43820"/>
                  </a:lnTo>
                  <a:lnTo>
                    <a:pt x="140339" y="43767"/>
                  </a:lnTo>
                  <a:lnTo>
                    <a:pt x="142189" y="43621"/>
                  </a:lnTo>
                  <a:lnTo>
                    <a:pt x="144039" y="43410"/>
                  </a:lnTo>
                  <a:lnTo>
                    <a:pt x="144964" y="43265"/>
                  </a:lnTo>
                  <a:lnTo>
                    <a:pt x="145968" y="43093"/>
                  </a:lnTo>
                  <a:lnTo>
                    <a:pt x="147990" y="42670"/>
                  </a:lnTo>
                  <a:lnTo>
                    <a:pt x="149985" y="42155"/>
                  </a:lnTo>
                  <a:lnTo>
                    <a:pt x="151967" y="41547"/>
                  </a:lnTo>
                  <a:lnTo>
                    <a:pt x="153923" y="40873"/>
                  </a:lnTo>
                  <a:lnTo>
                    <a:pt x="155866" y="40106"/>
                  </a:lnTo>
                  <a:lnTo>
                    <a:pt x="157769" y="39261"/>
                  </a:lnTo>
                  <a:lnTo>
                    <a:pt x="159645" y="38362"/>
                  </a:lnTo>
                  <a:lnTo>
                    <a:pt x="161495" y="37371"/>
                  </a:lnTo>
                  <a:lnTo>
                    <a:pt x="163306" y="36327"/>
                  </a:lnTo>
                  <a:lnTo>
                    <a:pt x="165076" y="35230"/>
                  </a:lnTo>
                  <a:lnTo>
                    <a:pt x="166821" y="34067"/>
                  </a:lnTo>
                  <a:lnTo>
                    <a:pt x="168499" y="32852"/>
                  </a:lnTo>
                  <a:lnTo>
                    <a:pt x="170151" y="31583"/>
                  </a:lnTo>
                  <a:lnTo>
                    <a:pt x="171750" y="30275"/>
                  </a:lnTo>
                  <a:lnTo>
                    <a:pt x="173282" y="28927"/>
                  </a:lnTo>
                  <a:lnTo>
                    <a:pt x="174036" y="28227"/>
                  </a:lnTo>
                  <a:lnTo>
                    <a:pt x="175370" y="26958"/>
                  </a:lnTo>
                  <a:lnTo>
                    <a:pt x="177960" y="24315"/>
                  </a:lnTo>
                  <a:lnTo>
                    <a:pt x="180458" y="21566"/>
                  </a:lnTo>
                  <a:lnTo>
                    <a:pt x="182850" y="18739"/>
                  </a:lnTo>
                  <a:lnTo>
                    <a:pt x="185162" y="15831"/>
                  </a:lnTo>
                  <a:lnTo>
                    <a:pt x="187396" y="12858"/>
                  </a:lnTo>
                  <a:lnTo>
                    <a:pt x="190633" y="8339"/>
                  </a:lnTo>
                  <a:lnTo>
                    <a:pt x="192708" y="5286"/>
                  </a:lnTo>
                  <a:lnTo>
                    <a:pt x="193950" y="3423"/>
                  </a:lnTo>
                  <a:lnTo>
                    <a:pt x="195166" y="1547"/>
                  </a:lnTo>
                  <a:lnTo>
                    <a:pt x="1951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26"/>
            <p:cNvSpPr/>
            <p:nvPr/>
          </p:nvSpPr>
          <p:spPr>
            <a:xfrm>
              <a:off x="3208775" y="4557758"/>
              <a:ext cx="3357639" cy="585738"/>
            </a:xfrm>
            <a:custGeom>
              <a:avLst/>
              <a:gdLst/>
              <a:ahLst/>
              <a:cxnLst/>
              <a:rect l="l" t="t" r="r" b="b"/>
              <a:pathLst>
                <a:path w="105148" h="18343" extrusionOk="0">
                  <a:moveTo>
                    <a:pt x="53109" y="1"/>
                  </a:moveTo>
                  <a:lnTo>
                    <a:pt x="51325" y="14"/>
                  </a:lnTo>
                  <a:lnTo>
                    <a:pt x="47784" y="199"/>
                  </a:lnTo>
                  <a:lnTo>
                    <a:pt x="44269" y="542"/>
                  </a:lnTo>
                  <a:lnTo>
                    <a:pt x="40780" y="1058"/>
                  </a:lnTo>
                  <a:lnTo>
                    <a:pt x="37305" y="1705"/>
                  </a:lnTo>
                  <a:lnTo>
                    <a:pt x="33882" y="2511"/>
                  </a:lnTo>
                  <a:lnTo>
                    <a:pt x="30473" y="3436"/>
                  </a:lnTo>
                  <a:lnTo>
                    <a:pt x="27116" y="4507"/>
                  </a:lnTo>
                  <a:lnTo>
                    <a:pt x="23786" y="5683"/>
                  </a:lnTo>
                  <a:lnTo>
                    <a:pt x="20496" y="6978"/>
                  </a:lnTo>
                  <a:lnTo>
                    <a:pt x="17245" y="8379"/>
                  </a:lnTo>
                  <a:lnTo>
                    <a:pt x="14034" y="9885"/>
                  </a:lnTo>
                  <a:lnTo>
                    <a:pt x="10876" y="11484"/>
                  </a:lnTo>
                  <a:lnTo>
                    <a:pt x="7757" y="13162"/>
                  </a:lnTo>
                  <a:lnTo>
                    <a:pt x="4691" y="14933"/>
                  </a:lnTo>
                  <a:lnTo>
                    <a:pt x="1679" y="16756"/>
                  </a:lnTo>
                  <a:lnTo>
                    <a:pt x="199" y="17708"/>
                  </a:lnTo>
                  <a:lnTo>
                    <a:pt x="106" y="17774"/>
                  </a:lnTo>
                  <a:lnTo>
                    <a:pt x="14" y="17933"/>
                  </a:lnTo>
                  <a:lnTo>
                    <a:pt x="0" y="18104"/>
                  </a:lnTo>
                  <a:lnTo>
                    <a:pt x="66" y="18276"/>
                  </a:lnTo>
                  <a:lnTo>
                    <a:pt x="106" y="18342"/>
                  </a:lnTo>
                  <a:lnTo>
                    <a:pt x="727" y="18342"/>
                  </a:lnTo>
                  <a:lnTo>
                    <a:pt x="2815" y="17021"/>
                  </a:lnTo>
                  <a:lnTo>
                    <a:pt x="7044" y="14510"/>
                  </a:lnTo>
                  <a:lnTo>
                    <a:pt x="11378" y="12145"/>
                  </a:lnTo>
                  <a:lnTo>
                    <a:pt x="15778" y="9951"/>
                  </a:lnTo>
                  <a:lnTo>
                    <a:pt x="20285" y="7956"/>
                  </a:lnTo>
                  <a:lnTo>
                    <a:pt x="24857" y="6158"/>
                  </a:lnTo>
                  <a:lnTo>
                    <a:pt x="28359" y="4969"/>
                  </a:lnTo>
                  <a:lnTo>
                    <a:pt x="30711" y="4242"/>
                  </a:lnTo>
                  <a:lnTo>
                    <a:pt x="33076" y="3568"/>
                  </a:lnTo>
                  <a:lnTo>
                    <a:pt x="35468" y="2974"/>
                  </a:lnTo>
                  <a:lnTo>
                    <a:pt x="36684" y="2696"/>
                  </a:lnTo>
                  <a:lnTo>
                    <a:pt x="37900" y="2432"/>
                  </a:lnTo>
                  <a:lnTo>
                    <a:pt x="40371" y="1956"/>
                  </a:lnTo>
                  <a:lnTo>
                    <a:pt x="42855" y="1573"/>
                  </a:lnTo>
                  <a:lnTo>
                    <a:pt x="45352" y="1256"/>
                  </a:lnTo>
                  <a:lnTo>
                    <a:pt x="47850" y="1031"/>
                  </a:lnTo>
                  <a:lnTo>
                    <a:pt x="50361" y="873"/>
                  </a:lnTo>
                  <a:lnTo>
                    <a:pt x="52885" y="820"/>
                  </a:lnTo>
                  <a:lnTo>
                    <a:pt x="55395" y="833"/>
                  </a:lnTo>
                  <a:lnTo>
                    <a:pt x="57906" y="952"/>
                  </a:lnTo>
                  <a:lnTo>
                    <a:pt x="60404" y="1150"/>
                  </a:lnTo>
                  <a:lnTo>
                    <a:pt x="62901" y="1441"/>
                  </a:lnTo>
                  <a:lnTo>
                    <a:pt x="65386" y="1811"/>
                  </a:lnTo>
                  <a:lnTo>
                    <a:pt x="67844" y="2287"/>
                  </a:lnTo>
                  <a:lnTo>
                    <a:pt x="70288" y="2855"/>
                  </a:lnTo>
                  <a:lnTo>
                    <a:pt x="72720" y="3529"/>
                  </a:lnTo>
                  <a:lnTo>
                    <a:pt x="75111" y="4295"/>
                  </a:lnTo>
                  <a:lnTo>
                    <a:pt x="76301" y="4718"/>
                  </a:lnTo>
                  <a:lnTo>
                    <a:pt x="78045" y="5379"/>
                  </a:lnTo>
                  <a:lnTo>
                    <a:pt x="81468" y="6859"/>
                  </a:lnTo>
                  <a:lnTo>
                    <a:pt x="84851" y="8511"/>
                  </a:lnTo>
                  <a:lnTo>
                    <a:pt x="88181" y="10281"/>
                  </a:lnTo>
                  <a:lnTo>
                    <a:pt x="93149" y="13043"/>
                  </a:lnTo>
                  <a:lnTo>
                    <a:pt x="98118" y="15792"/>
                  </a:lnTo>
                  <a:lnTo>
                    <a:pt x="101461" y="17523"/>
                  </a:lnTo>
                  <a:lnTo>
                    <a:pt x="103153" y="18342"/>
                  </a:lnTo>
                  <a:lnTo>
                    <a:pt x="105148" y="18342"/>
                  </a:lnTo>
                  <a:lnTo>
                    <a:pt x="103060" y="17391"/>
                  </a:lnTo>
                  <a:lnTo>
                    <a:pt x="98937" y="15290"/>
                  </a:lnTo>
                  <a:lnTo>
                    <a:pt x="92872" y="11946"/>
                  </a:lnTo>
                  <a:lnTo>
                    <a:pt x="88881" y="9740"/>
                  </a:lnTo>
                  <a:lnTo>
                    <a:pt x="86886" y="8669"/>
                  </a:lnTo>
                  <a:lnTo>
                    <a:pt x="82868" y="6634"/>
                  </a:lnTo>
                  <a:lnTo>
                    <a:pt x="79789" y="5247"/>
                  </a:lnTo>
                  <a:lnTo>
                    <a:pt x="77715" y="4388"/>
                  </a:lnTo>
                  <a:lnTo>
                    <a:pt x="75600" y="3608"/>
                  </a:lnTo>
                  <a:lnTo>
                    <a:pt x="73460" y="2881"/>
                  </a:lnTo>
                  <a:lnTo>
                    <a:pt x="72389" y="2564"/>
                  </a:lnTo>
                  <a:lnTo>
                    <a:pt x="71213" y="2234"/>
                  </a:lnTo>
                  <a:lnTo>
                    <a:pt x="68848" y="1639"/>
                  </a:lnTo>
                  <a:lnTo>
                    <a:pt x="66456" y="1150"/>
                  </a:lnTo>
                  <a:lnTo>
                    <a:pt x="64051" y="754"/>
                  </a:lnTo>
                  <a:lnTo>
                    <a:pt x="61633" y="437"/>
                  </a:lnTo>
                  <a:lnTo>
                    <a:pt x="59201" y="212"/>
                  </a:lnTo>
                  <a:lnTo>
                    <a:pt x="56770" y="67"/>
                  </a:lnTo>
                  <a:lnTo>
                    <a:pt x="543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26"/>
            <p:cNvSpPr/>
            <p:nvPr/>
          </p:nvSpPr>
          <p:spPr>
            <a:xfrm>
              <a:off x="3454371" y="4705032"/>
              <a:ext cx="2811210" cy="438465"/>
            </a:xfrm>
            <a:custGeom>
              <a:avLst/>
              <a:gdLst/>
              <a:ahLst/>
              <a:cxnLst/>
              <a:rect l="l" t="t" r="r" b="b"/>
              <a:pathLst>
                <a:path w="88036" h="13731" extrusionOk="0">
                  <a:moveTo>
                    <a:pt x="46026" y="0"/>
                  </a:moveTo>
                  <a:lnTo>
                    <a:pt x="44811" y="14"/>
                  </a:lnTo>
                  <a:lnTo>
                    <a:pt x="43317" y="53"/>
                  </a:lnTo>
                  <a:lnTo>
                    <a:pt x="40344" y="225"/>
                  </a:lnTo>
                  <a:lnTo>
                    <a:pt x="37397" y="516"/>
                  </a:lnTo>
                  <a:lnTo>
                    <a:pt x="34477" y="912"/>
                  </a:lnTo>
                  <a:lnTo>
                    <a:pt x="31570" y="1428"/>
                  </a:lnTo>
                  <a:lnTo>
                    <a:pt x="28676" y="2035"/>
                  </a:lnTo>
                  <a:lnTo>
                    <a:pt x="25808" y="2762"/>
                  </a:lnTo>
                  <a:lnTo>
                    <a:pt x="22980" y="3568"/>
                  </a:lnTo>
                  <a:lnTo>
                    <a:pt x="20165" y="4467"/>
                  </a:lnTo>
                  <a:lnTo>
                    <a:pt x="17377" y="5458"/>
                  </a:lnTo>
                  <a:lnTo>
                    <a:pt x="14615" y="6542"/>
                  </a:lnTo>
                  <a:lnTo>
                    <a:pt x="11880" y="7691"/>
                  </a:lnTo>
                  <a:lnTo>
                    <a:pt x="9184" y="8920"/>
                  </a:lnTo>
                  <a:lnTo>
                    <a:pt x="6515" y="10215"/>
                  </a:lnTo>
                  <a:lnTo>
                    <a:pt x="3885" y="11576"/>
                  </a:lnTo>
                  <a:lnTo>
                    <a:pt x="1282" y="13003"/>
                  </a:lnTo>
                  <a:lnTo>
                    <a:pt x="0" y="13730"/>
                  </a:lnTo>
                  <a:lnTo>
                    <a:pt x="1665" y="13730"/>
                  </a:lnTo>
                  <a:lnTo>
                    <a:pt x="3330" y="12805"/>
                  </a:lnTo>
                  <a:lnTo>
                    <a:pt x="6700" y="11048"/>
                  </a:lnTo>
                  <a:lnTo>
                    <a:pt x="10122" y="9396"/>
                  </a:lnTo>
                  <a:lnTo>
                    <a:pt x="13598" y="7850"/>
                  </a:lnTo>
                  <a:lnTo>
                    <a:pt x="17126" y="6449"/>
                  </a:lnTo>
                  <a:lnTo>
                    <a:pt x="20694" y="5167"/>
                  </a:lnTo>
                  <a:lnTo>
                    <a:pt x="24328" y="4031"/>
                  </a:lnTo>
                  <a:lnTo>
                    <a:pt x="28002" y="3053"/>
                  </a:lnTo>
                  <a:lnTo>
                    <a:pt x="29865" y="2630"/>
                  </a:lnTo>
                  <a:lnTo>
                    <a:pt x="31094" y="2366"/>
                  </a:lnTo>
                  <a:lnTo>
                    <a:pt x="33578" y="1890"/>
                  </a:lnTo>
                  <a:lnTo>
                    <a:pt x="36076" y="1507"/>
                  </a:lnTo>
                  <a:lnTo>
                    <a:pt x="38586" y="1216"/>
                  </a:lnTo>
                  <a:lnTo>
                    <a:pt x="41110" y="991"/>
                  </a:lnTo>
                  <a:lnTo>
                    <a:pt x="43634" y="873"/>
                  </a:lnTo>
                  <a:lnTo>
                    <a:pt x="46158" y="820"/>
                  </a:lnTo>
                  <a:lnTo>
                    <a:pt x="48682" y="873"/>
                  </a:lnTo>
                  <a:lnTo>
                    <a:pt x="51206" y="1018"/>
                  </a:lnTo>
                  <a:lnTo>
                    <a:pt x="53717" y="1243"/>
                  </a:lnTo>
                  <a:lnTo>
                    <a:pt x="56215" y="1573"/>
                  </a:lnTo>
                  <a:lnTo>
                    <a:pt x="58712" y="1996"/>
                  </a:lnTo>
                  <a:lnTo>
                    <a:pt x="61170" y="2511"/>
                  </a:lnTo>
                  <a:lnTo>
                    <a:pt x="63628" y="3132"/>
                  </a:lnTo>
                  <a:lnTo>
                    <a:pt x="66046" y="3859"/>
                  </a:lnTo>
                  <a:lnTo>
                    <a:pt x="68438" y="4678"/>
                  </a:lnTo>
                  <a:lnTo>
                    <a:pt x="69627" y="5141"/>
                  </a:lnTo>
                  <a:lnTo>
                    <a:pt x="70698" y="5564"/>
                  </a:lnTo>
                  <a:lnTo>
                    <a:pt x="72838" y="6502"/>
                  </a:lnTo>
                  <a:lnTo>
                    <a:pt x="76010" y="8022"/>
                  </a:lnTo>
                  <a:lnTo>
                    <a:pt x="82234" y="11391"/>
                  </a:lnTo>
                  <a:lnTo>
                    <a:pt x="86357" y="13730"/>
                  </a:lnTo>
                  <a:lnTo>
                    <a:pt x="88035" y="13730"/>
                  </a:lnTo>
                  <a:lnTo>
                    <a:pt x="84375" y="11656"/>
                  </a:lnTo>
                  <a:lnTo>
                    <a:pt x="80741" y="9621"/>
                  </a:lnTo>
                  <a:lnTo>
                    <a:pt x="78759" y="8537"/>
                  </a:lnTo>
                  <a:lnTo>
                    <a:pt x="74728" y="6502"/>
                  </a:lnTo>
                  <a:lnTo>
                    <a:pt x="71649" y="5114"/>
                  </a:lnTo>
                  <a:lnTo>
                    <a:pt x="69574" y="4255"/>
                  </a:lnTo>
                  <a:lnTo>
                    <a:pt x="67460" y="3463"/>
                  </a:lnTo>
                  <a:lnTo>
                    <a:pt x="65306" y="2762"/>
                  </a:lnTo>
                  <a:lnTo>
                    <a:pt x="64223" y="2432"/>
                  </a:lnTo>
                  <a:lnTo>
                    <a:pt x="63046" y="2101"/>
                  </a:lnTo>
                  <a:lnTo>
                    <a:pt x="60655" y="1533"/>
                  </a:lnTo>
                  <a:lnTo>
                    <a:pt x="58250" y="1044"/>
                  </a:lnTo>
                  <a:lnTo>
                    <a:pt x="55818" y="661"/>
                  </a:lnTo>
                  <a:lnTo>
                    <a:pt x="53387" y="370"/>
                  </a:lnTo>
                  <a:lnTo>
                    <a:pt x="50942" y="159"/>
                  </a:lnTo>
                  <a:lnTo>
                    <a:pt x="48484" y="40"/>
                  </a:lnTo>
                  <a:lnTo>
                    <a:pt x="4602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26"/>
            <p:cNvSpPr/>
            <p:nvPr/>
          </p:nvSpPr>
          <p:spPr>
            <a:xfrm>
              <a:off x="3757766" y="4863260"/>
              <a:ext cx="2225089" cy="280240"/>
            </a:xfrm>
            <a:custGeom>
              <a:avLst/>
              <a:gdLst/>
              <a:ahLst/>
              <a:cxnLst/>
              <a:rect l="l" t="t" r="r" b="b"/>
              <a:pathLst>
                <a:path w="69681" h="8776" extrusionOk="0">
                  <a:moveTo>
                    <a:pt x="36525" y="1"/>
                  </a:moveTo>
                  <a:lnTo>
                    <a:pt x="35310" y="14"/>
                  </a:lnTo>
                  <a:lnTo>
                    <a:pt x="34147" y="40"/>
                  </a:lnTo>
                  <a:lnTo>
                    <a:pt x="31847" y="159"/>
                  </a:lnTo>
                  <a:lnTo>
                    <a:pt x="29561" y="331"/>
                  </a:lnTo>
                  <a:lnTo>
                    <a:pt x="27288" y="582"/>
                  </a:lnTo>
                  <a:lnTo>
                    <a:pt x="25015" y="913"/>
                  </a:lnTo>
                  <a:lnTo>
                    <a:pt x="22769" y="1296"/>
                  </a:lnTo>
                  <a:lnTo>
                    <a:pt x="19412" y="1983"/>
                  </a:lnTo>
                  <a:lnTo>
                    <a:pt x="14986" y="3119"/>
                  </a:lnTo>
                  <a:lnTo>
                    <a:pt x="10612" y="4481"/>
                  </a:lnTo>
                  <a:lnTo>
                    <a:pt x="6317" y="6053"/>
                  </a:lnTo>
                  <a:lnTo>
                    <a:pt x="2075" y="7824"/>
                  </a:lnTo>
                  <a:lnTo>
                    <a:pt x="0" y="8775"/>
                  </a:lnTo>
                  <a:lnTo>
                    <a:pt x="1983" y="8775"/>
                  </a:lnTo>
                  <a:lnTo>
                    <a:pt x="4203" y="7811"/>
                  </a:lnTo>
                  <a:lnTo>
                    <a:pt x="8722" y="6027"/>
                  </a:lnTo>
                  <a:lnTo>
                    <a:pt x="12158" y="4851"/>
                  </a:lnTo>
                  <a:lnTo>
                    <a:pt x="14470" y="4137"/>
                  </a:lnTo>
                  <a:lnTo>
                    <a:pt x="16809" y="3489"/>
                  </a:lnTo>
                  <a:lnTo>
                    <a:pt x="19175" y="2895"/>
                  </a:lnTo>
                  <a:lnTo>
                    <a:pt x="20364" y="2630"/>
                  </a:lnTo>
                  <a:lnTo>
                    <a:pt x="21593" y="2366"/>
                  </a:lnTo>
                  <a:lnTo>
                    <a:pt x="24077" y="1890"/>
                  </a:lnTo>
                  <a:lnTo>
                    <a:pt x="26575" y="1507"/>
                  </a:lnTo>
                  <a:lnTo>
                    <a:pt x="29085" y="1217"/>
                  </a:lnTo>
                  <a:lnTo>
                    <a:pt x="31609" y="992"/>
                  </a:lnTo>
                  <a:lnTo>
                    <a:pt x="34133" y="873"/>
                  </a:lnTo>
                  <a:lnTo>
                    <a:pt x="36657" y="820"/>
                  </a:lnTo>
                  <a:lnTo>
                    <a:pt x="39181" y="873"/>
                  </a:lnTo>
                  <a:lnTo>
                    <a:pt x="41705" y="1018"/>
                  </a:lnTo>
                  <a:lnTo>
                    <a:pt x="44216" y="1243"/>
                  </a:lnTo>
                  <a:lnTo>
                    <a:pt x="46714" y="1573"/>
                  </a:lnTo>
                  <a:lnTo>
                    <a:pt x="49211" y="1996"/>
                  </a:lnTo>
                  <a:lnTo>
                    <a:pt x="51669" y="2512"/>
                  </a:lnTo>
                  <a:lnTo>
                    <a:pt x="54127" y="3133"/>
                  </a:lnTo>
                  <a:lnTo>
                    <a:pt x="56545" y="3859"/>
                  </a:lnTo>
                  <a:lnTo>
                    <a:pt x="58937" y="4679"/>
                  </a:lnTo>
                  <a:lnTo>
                    <a:pt x="60126" y="5128"/>
                  </a:lnTo>
                  <a:lnTo>
                    <a:pt x="61117" y="5538"/>
                  </a:lnTo>
                  <a:lnTo>
                    <a:pt x="63086" y="6383"/>
                  </a:lnTo>
                  <a:lnTo>
                    <a:pt x="66020" y="7784"/>
                  </a:lnTo>
                  <a:lnTo>
                    <a:pt x="67949" y="8775"/>
                  </a:lnTo>
                  <a:lnTo>
                    <a:pt x="69680" y="8775"/>
                  </a:lnTo>
                  <a:lnTo>
                    <a:pt x="67883" y="7824"/>
                  </a:lnTo>
                  <a:lnTo>
                    <a:pt x="64223" y="6027"/>
                  </a:lnTo>
                  <a:lnTo>
                    <a:pt x="60496" y="4414"/>
                  </a:lnTo>
                  <a:lnTo>
                    <a:pt x="57642" y="3357"/>
                  </a:lnTo>
                  <a:lnTo>
                    <a:pt x="55699" y="2723"/>
                  </a:lnTo>
                  <a:lnTo>
                    <a:pt x="54722" y="2432"/>
                  </a:lnTo>
                  <a:lnTo>
                    <a:pt x="53545" y="2102"/>
                  </a:lnTo>
                  <a:lnTo>
                    <a:pt x="51154" y="1534"/>
                  </a:lnTo>
                  <a:lnTo>
                    <a:pt x="48749" y="1045"/>
                  </a:lnTo>
                  <a:lnTo>
                    <a:pt x="46317" y="662"/>
                  </a:lnTo>
                  <a:lnTo>
                    <a:pt x="43886" y="371"/>
                  </a:lnTo>
                  <a:lnTo>
                    <a:pt x="41441" y="159"/>
                  </a:lnTo>
                  <a:lnTo>
                    <a:pt x="38983" y="40"/>
                  </a:lnTo>
                  <a:lnTo>
                    <a:pt x="365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26"/>
            <p:cNvSpPr/>
            <p:nvPr/>
          </p:nvSpPr>
          <p:spPr>
            <a:xfrm>
              <a:off x="4130359" y="5014750"/>
              <a:ext cx="1517017" cy="128752"/>
            </a:xfrm>
            <a:custGeom>
              <a:avLst/>
              <a:gdLst/>
              <a:ahLst/>
              <a:cxnLst/>
              <a:rect l="l" t="t" r="r" b="b"/>
              <a:pathLst>
                <a:path w="47507" h="4032" extrusionOk="0">
                  <a:moveTo>
                    <a:pt x="24527" y="1"/>
                  </a:moveTo>
                  <a:lnTo>
                    <a:pt x="23311" y="14"/>
                  </a:lnTo>
                  <a:lnTo>
                    <a:pt x="21805" y="40"/>
                  </a:lnTo>
                  <a:lnTo>
                    <a:pt x="18831" y="212"/>
                  </a:lnTo>
                  <a:lnTo>
                    <a:pt x="15871" y="503"/>
                  </a:lnTo>
                  <a:lnTo>
                    <a:pt x="12938" y="913"/>
                  </a:lnTo>
                  <a:lnTo>
                    <a:pt x="10017" y="1428"/>
                  </a:lnTo>
                  <a:lnTo>
                    <a:pt x="7123" y="2049"/>
                  </a:lnTo>
                  <a:lnTo>
                    <a:pt x="4256" y="2763"/>
                  </a:lnTo>
                  <a:lnTo>
                    <a:pt x="1402" y="3582"/>
                  </a:lnTo>
                  <a:lnTo>
                    <a:pt x="1" y="4031"/>
                  </a:lnTo>
                  <a:lnTo>
                    <a:pt x="2829" y="4031"/>
                  </a:lnTo>
                  <a:lnTo>
                    <a:pt x="4203" y="3648"/>
                  </a:lnTo>
                  <a:lnTo>
                    <a:pt x="6965" y="2934"/>
                  </a:lnTo>
                  <a:lnTo>
                    <a:pt x="8366" y="2617"/>
                  </a:lnTo>
                  <a:lnTo>
                    <a:pt x="9502" y="2366"/>
                  </a:lnTo>
                  <a:lnTo>
                    <a:pt x="11775" y="1943"/>
                  </a:lnTo>
                  <a:lnTo>
                    <a:pt x="14074" y="1573"/>
                  </a:lnTo>
                  <a:lnTo>
                    <a:pt x="16387" y="1283"/>
                  </a:lnTo>
                  <a:lnTo>
                    <a:pt x="18699" y="1058"/>
                  </a:lnTo>
                  <a:lnTo>
                    <a:pt x="21025" y="899"/>
                  </a:lnTo>
                  <a:lnTo>
                    <a:pt x="23351" y="833"/>
                  </a:lnTo>
                  <a:lnTo>
                    <a:pt x="25677" y="833"/>
                  </a:lnTo>
                  <a:lnTo>
                    <a:pt x="28002" y="899"/>
                  </a:lnTo>
                  <a:lnTo>
                    <a:pt x="30315" y="1058"/>
                  </a:lnTo>
                  <a:lnTo>
                    <a:pt x="32627" y="1283"/>
                  </a:lnTo>
                  <a:lnTo>
                    <a:pt x="34927" y="1600"/>
                  </a:lnTo>
                  <a:lnTo>
                    <a:pt x="37226" y="1996"/>
                  </a:lnTo>
                  <a:lnTo>
                    <a:pt x="39499" y="2472"/>
                  </a:lnTo>
                  <a:lnTo>
                    <a:pt x="41745" y="3027"/>
                  </a:lnTo>
                  <a:lnTo>
                    <a:pt x="43979" y="3674"/>
                  </a:lnTo>
                  <a:lnTo>
                    <a:pt x="45089" y="4031"/>
                  </a:lnTo>
                  <a:lnTo>
                    <a:pt x="47507" y="4031"/>
                  </a:lnTo>
                  <a:lnTo>
                    <a:pt x="46331" y="3595"/>
                  </a:lnTo>
                  <a:lnTo>
                    <a:pt x="43939" y="2789"/>
                  </a:lnTo>
                  <a:lnTo>
                    <a:pt x="42723" y="2432"/>
                  </a:lnTo>
                  <a:lnTo>
                    <a:pt x="41547" y="2102"/>
                  </a:lnTo>
                  <a:lnTo>
                    <a:pt x="39155" y="1520"/>
                  </a:lnTo>
                  <a:lnTo>
                    <a:pt x="36750" y="1045"/>
                  </a:lnTo>
                  <a:lnTo>
                    <a:pt x="34319" y="662"/>
                  </a:lnTo>
                  <a:lnTo>
                    <a:pt x="31887" y="358"/>
                  </a:lnTo>
                  <a:lnTo>
                    <a:pt x="29443" y="159"/>
                  </a:lnTo>
                  <a:lnTo>
                    <a:pt x="26985" y="40"/>
                  </a:lnTo>
                  <a:lnTo>
                    <a:pt x="2452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71" name="Google Shape;671;p26"/>
          <p:cNvSpPr/>
          <p:nvPr/>
        </p:nvSpPr>
        <p:spPr>
          <a:xfrm>
            <a:off x="1497125" y="4512747"/>
            <a:ext cx="396650" cy="634425"/>
          </a:xfrm>
          <a:custGeom>
            <a:avLst/>
            <a:gdLst/>
            <a:ahLst/>
            <a:cxnLst/>
            <a:rect l="l" t="t" r="r" b="b"/>
            <a:pathLst>
              <a:path w="15866" h="25377" extrusionOk="0">
                <a:moveTo>
                  <a:pt x="0" y="762"/>
                </a:moveTo>
                <a:cubicBezTo>
                  <a:pt x="4801" y="762"/>
                  <a:pt x="11447" y="-1610"/>
                  <a:pt x="14328" y="2231"/>
                </a:cubicBezTo>
                <a:cubicBezTo>
                  <a:pt x="18995" y="8452"/>
                  <a:pt x="11389" y="17600"/>
                  <a:pt x="11389" y="25377"/>
                </a:cubicBezTo>
              </a:path>
            </a:pathLst>
          </a:custGeom>
          <a:noFill/>
          <a:ln w="19050" cap="rnd" cmpd="sng">
            <a:solidFill>
              <a:schemeClr val="lt2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672" name="Google Shape;672;p26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696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900"/>
              <a:buNone/>
              <a:defRPr sz="3000" b="0">
                <a:solidFill>
                  <a:schemeClr val="accent4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2">
    <p:bg>
      <p:bgPr>
        <a:solidFill>
          <a:schemeClr val="accent2"/>
        </a:solidFill>
        <a:effectLst/>
      </p:bgPr>
    </p:bg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29"/>
          <p:cNvSpPr txBox="1">
            <a:spLocks noGrp="1"/>
          </p:cNvSpPr>
          <p:nvPr>
            <p:ph type="title"/>
          </p:nvPr>
        </p:nvSpPr>
        <p:spPr>
          <a:xfrm>
            <a:off x="870675" y="2272050"/>
            <a:ext cx="2034000" cy="30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 sz="2000" b="0">
                <a:solidFill>
                  <a:schemeClr val="accent4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 sz="1500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 sz="1500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 sz="1500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 sz="1500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 sz="1500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 sz="1500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 sz="1500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 sz="1500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11" name="Google Shape;711;p29"/>
          <p:cNvSpPr txBox="1">
            <a:spLocks noGrp="1"/>
          </p:cNvSpPr>
          <p:nvPr>
            <p:ph type="subTitle" idx="1"/>
          </p:nvPr>
        </p:nvSpPr>
        <p:spPr>
          <a:xfrm>
            <a:off x="872650" y="2592488"/>
            <a:ext cx="2034000" cy="86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2" name="Google Shape;712;p29"/>
          <p:cNvSpPr txBox="1">
            <a:spLocks noGrp="1"/>
          </p:cNvSpPr>
          <p:nvPr>
            <p:ph type="title" idx="2"/>
          </p:nvPr>
        </p:nvSpPr>
        <p:spPr>
          <a:xfrm>
            <a:off x="3635250" y="2272050"/>
            <a:ext cx="2034000" cy="30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 sz="2000" b="0">
                <a:solidFill>
                  <a:schemeClr val="accent4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 sz="1500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 sz="1500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 sz="1500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 sz="1500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 sz="1500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 sz="1500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 sz="1500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 sz="1500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13" name="Google Shape;713;p29"/>
          <p:cNvSpPr txBox="1">
            <a:spLocks noGrp="1"/>
          </p:cNvSpPr>
          <p:nvPr>
            <p:ph type="subTitle" idx="3"/>
          </p:nvPr>
        </p:nvSpPr>
        <p:spPr>
          <a:xfrm>
            <a:off x="3633175" y="2592488"/>
            <a:ext cx="2038200" cy="86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4" name="Google Shape;714;p29"/>
          <p:cNvSpPr txBox="1">
            <a:spLocks noGrp="1"/>
          </p:cNvSpPr>
          <p:nvPr>
            <p:ph type="title" idx="4"/>
          </p:nvPr>
        </p:nvSpPr>
        <p:spPr>
          <a:xfrm>
            <a:off x="6391675" y="2272050"/>
            <a:ext cx="2034000" cy="30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 sz="2000" b="0">
                <a:solidFill>
                  <a:schemeClr val="accent4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 sz="1500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 sz="1500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 sz="1500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 sz="1500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 sz="1500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 sz="1500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 sz="1500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 sz="1500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15" name="Google Shape;715;p29"/>
          <p:cNvSpPr txBox="1">
            <a:spLocks noGrp="1"/>
          </p:cNvSpPr>
          <p:nvPr>
            <p:ph type="subTitle" idx="5"/>
          </p:nvPr>
        </p:nvSpPr>
        <p:spPr>
          <a:xfrm>
            <a:off x="6393650" y="2592488"/>
            <a:ext cx="2038200" cy="86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716" name="Google Shape;716;p29"/>
          <p:cNvGrpSpPr/>
          <p:nvPr/>
        </p:nvGrpSpPr>
        <p:grpSpPr>
          <a:xfrm flipH="1">
            <a:off x="-3783148" y="3452909"/>
            <a:ext cx="8471923" cy="1712347"/>
            <a:chOff x="2431496" y="3198979"/>
            <a:chExt cx="6705654" cy="1944523"/>
          </a:xfrm>
        </p:grpSpPr>
        <p:sp>
          <p:nvSpPr>
            <p:cNvPr id="717" name="Google Shape;717;p29"/>
            <p:cNvSpPr/>
            <p:nvPr/>
          </p:nvSpPr>
          <p:spPr>
            <a:xfrm>
              <a:off x="2431496" y="3198979"/>
              <a:ext cx="6705570" cy="1944498"/>
            </a:xfrm>
            <a:custGeom>
              <a:avLst/>
              <a:gdLst/>
              <a:ahLst/>
              <a:cxnLst/>
              <a:rect l="l" t="t" r="r" b="b"/>
              <a:pathLst>
                <a:path w="209992" h="60894" extrusionOk="0">
                  <a:moveTo>
                    <a:pt x="209992" y="1"/>
                  </a:moveTo>
                  <a:lnTo>
                    <a:pt x="208261" y="3040"/>
                  </a:lnTo>
                  <a:lnTo>
                    <a:pt x="204693" y="9066"/>
                  </a:lnTo>
                  <a:lnTo>
                    <a:pt x="202829" y="12026"/>
                  </a:lnTo>
                  <a:lnTo>
                    <a:pt x="201785" y="13651"/>
                  </a:lnTo>
                  <a:lnTo>
                    <a:pt x="199658" y="16889"/>
                  </a:lnTo>
                  <a:lnTo>
                    <a:pt x="197438" y="20100"/>
                  </a:lnTo>
                  <a:lnTo>
                    <a:pt x="195125" y="23232"/>
                  </a:lnTo>
                  <a:lnTo>
                    <a:pt x="192720" y="26298"/>
                  </a:lnTo>
                  <a:lnTo>
                    <a:pt x="190196" y="29245"/>
                  </a:lnTo>
                  <a:lnTo>
                    <a:pt x="187540" y="32086"/>
                  </a:lnTo>
                  <a:lnTo>
                    <a:pt x="184752" y="34768"/>
                  </a:lnTo>
                  <a:lnTo>
                    <a:pt x="183285" y="36050"/>
                  </a:lnTo>
                  <a:lnTo>
                    <a:pt x="182479" y="36724"/>
                  </a:lnTo>
                  <a:lnTo>
                    <a:pt x="180827" y="38019"/>
                  </a:lnTo>
                  <a:lnTo>
                    <a:pt x="179109" y="39235"/>
                  </a:lnTo>
                  <a:lnTo>
                    <a:pt x="177339" y="40398"/>
                  </a:lnTo>
                  <a:lnTo>
                    <a:pt x="175528" y="41481"/>
                  </a:lnTo>
                  <a:lnTo>
                    <a:pt x="173678" y="42512"/>
                  </a:lnTo>
                  <a:lnTo>
                    <a:pt x="170864" y="43952"/>
                  </a:lnTo>
                  <a:lnTo>
                    <a:pt x="168961" y="44824"/>
                  </a:lnTo>
                  <a:lnTo>
                    <a:pt x="167890" y="45287"/>
                  </a:lnTo>
                  <a:lnTo>
                    <a:pt x="165750" y="46133"/>
                  </a:lnTo>
                  <a:lnTo>
                    <a:pt x="163556" y="46873"/>
                  </a:lnTo>
                  <a:lnTo>
                    <a:pt x="161349" y="47494"/>
                  </a:lnTo>
                  <a:lnTo>
                    <a:pt x="159103" y="48009"/>
                  </a:lnTo>
                  <a:lnTo>
                    <a:pt x="156843" y="48419"/>
                  </a:lnTo>
                  <a:lnTo>
                    <a:pt x="154557" y="48696"/>
                  </a:lnTo>
                  <a:lnTo>
                    <a:pt x="152244" y="48868"/>
                  </a:lnTo>
                  <a:lnTo>
                    <a:pt x="151095" y="48894"/>
                  </a:lnTo>
                  <a:lnTo>
                    <a:pt x="150196" y="48908"/>
                  </a:lnTo>
                  <a:lnTo>
                    <a:pt x="148399" y="48855"/>
                  </a:lnTo>
                  <a:lnTo>
                    <a:pt x="146628" y="48736"/>
                  </a:lnTo>
                  <a:lnTo>
                    <a:pt x="144857" y="48538"/>
                  </a:lnTo>
                  <a:lnTo>
                    <a:pt x="143113" y="48287"/>
                  </a:lnTo>
                  <a:lnTo>
                    <a:pt x="141382" y="47956"/>
                  </a:lnTo>
                  <a:lnTo>
                    <a:pt x="138805" y="47362"/>
                  </a:lnTo>
                  <a:lnTo>
                    <a:pt x="135409" y="46357"/>
                  </a:lnTo>
                  <a:lnTo>
                    <a:pt x="132079" y="45168"/>
                  </a:lnTo>
                  <a:lnTo>
                    <a:pt x="128789" y="43820"/>
                  </a:lnTo>
                  <a:lnTo>
                    <a:pt x="125564" y="42340"/>
                  </a:lnTo>
                  <a:lnTo>
                    <a:pt x="123965" y="41547"/>
                  </a:lnTo>
                  <a:lnTo>
                    <a:pt x="120886" y="40001"/>
                  </a:lnTo>
                  <a:lnTo>
                    <a:pt x="114755" y="36869"/>
                  </a:lnTo>
                  <a:lnTo>
                    <a:pt x="110130" y="34596"/>
                  </a:lnTo>
                  <a:lnTo>
                    <a:pt x="106998" y="33156"/>
                  </a:lnTo>
                  <a:lnTo>
                    <a:pt x="103840" y="31808"/>
                  </a:lnTo>
                  <a:lnTo>
                    <a:pt x="100615" y="30592"/>
                  </a:lnTo>
                  <a:lnTo>
                    <a:pt x="98977" y="30037"/>
                  </a:lnTo>
                  <a:lnTo>
                    <a:pt x="97933" y="29707"/>
                  </a:lnTo>
                  <a:lnTo>
                    <a:pt x="95832" y="29086"/>
                  </a:lnTo>
                  <a:lnTo>
                    <a:pt x="93704" y="28544"/>
                  </a:lnTo>
                  <a:lnTo>
                    <a:pt x="91577" y="28055"/>
                  </a:lnTo>
                  <a:lnTo>
                    <a:pt x="89423" y="27646"/>
                  </a:lnTo>
                  <a:lnTo>
                    <a:pt x="87269" y="27289"/>
                  </a:lnTo>
                  <a:lnTo>
                    <a:pt x="85102" y="27011"/>
                  </a:lnTo>
                  <a:lnTo>
                    <a:pt x="82934" y="26787"/>
                  </a:lnTo>
                  <a:lnTo>
                    <a:pt x="80754" y="26628"/>
                  </a:lnTo>
                  <a:lnTo>
                    <a:pt x="78574" y="26522"/>
                  </a:lnTo>
                  <a:lnTo>
                    <a:pt x="75283" y="26483"/>
                  </a:lnTo>
                  <a:lnTo>
                    <a:pt x="70922" y="26655"/>
                  </a:lnTo>
                  <a:lnTo>
                    <a:pt x="66562" y="27064"/>
                  </a:lnTo>
                  <a:lnTo>
                    <a:pt x="64381" y="27368"/>
                  </a:lnTo>
                  <a:lnTo>
                    <a:pt x="63205" y="27540"/>
                  </a:lnTo>
                  <a:lnTo>
                    <a:pt x="60840" y="27963"/>
                  </a:lnTo>
                  <a:lnTo>
                    <a:pt x="58488" y="28452"/>
                  </a:lnTo>
                  <a:lnTo>
                    <a:pt x="56149" y="29007"/>
                  </a:lnTo>
                  <a:lnTo>
                    <a:pt x="52673" y="29932"/>
                  </a:lnTo>
                  <a:lnTo>
                    <a:pt x="48101" y="31372"/>
                  </a:lnTo>
                  <a:lnTo>
                    <a:pt x="43582" y="33011"/>
                  </a:lnTo>
                  <a:lnTo>
                    <a:pt x="39128" y="34834"/>
                  </a:lnTo>
                  <a:lnTo>
                    <a:pt x="34741" y="36816"/>
                  </a:lnTo>
                  <a:lnTo>
                    <a:pt x="30433" y="38918"/>
                  </a:lnTo>
                  <a:lnTo>
                    <a:pt x="28306" y="40014"/>
                  </a:lnTo>
                  <a:lnTo>
                    <a:pt x="26575" y="40939"/>
                  </a:lnTo>
                  <a:lnTo>
                    <a:pt x="23192" y="42935"/>
                  </a:lnTo>
                  <a:lnTo>
                    <a:pt x="19888" y="45062"/>
                  </a:lnTo>
                  <a:lnTo>
                    <a:pt x="16637" y="47296"/>
                  </a:lnTo>
                  <a:lnTo>
                    <a:pt x="15052" y="48432"/>
                  </a:lnTo>
                  <a:lnTo>
                    <a:pt x="13387" y="49634"/>
                  </a:lnTo>
                  <a:lnTo>
                    <a:pt x="10096" y="52119"/>
                  </a:lnTo>
                  <a:lnTo>
                    <a:pt x="6898" y="54696"/>
                  </a:lnTo>
                  <a:lnTo>
                    <a:pt x="3766" y="57365"/>
                  </a:lnTo>
                  <a:lnTo>
                    <a:pt x="2247" y="58752"/>
                  </a:lnTo>
                  <a:lnTo>
                    <a:pt x="1110" y="59810"/>
                  </a:lnTo>
                  <a:lnTo>
                    <a:pt x="0" y="60893"/>
                  </a:lnTo>
                  <a:lnTo>
                    <a:pt x="1176" y="60893"/>
                  </a:lnTo>
                  <a:lnTo>
                    <a:pt x="2326" y="59783"/>
                  </a:lnTo>
                  <a:lnTo>
                    <a:pt x="4691" y="57642"/>
                  </a:lnTo>
                  <a:lnTo>
                    <a:pt x="7123" y="55581"/>
                  </a:lnTo>
                  <a:lnTo>
                    <a:pt x="9594" y="53586"/>
                  </a:lnTo>
                  <a:lnTo>
                    <a:pt x="10849" y="52595"/>
                  </a:lnTo>
                  <a:lnTo>
                    <a:pt x="12528" y="51300"/>
                  </a:lnTo>
                  <a:lnTo>
                    <a:pt x="15937" y="48789"/>
                  </a:lnTo>
                  <a:lnTo>
                    <a:pt x="19412" y="46384"/>
                  </a:lnTo>
                  <a:lnTo>
                    <a:pt x="22967" y="44071"/>
                  </a:lnTo>
                  <a:lnTo>
                    <a:pt x="24764" y="42974"/>
                  </a:lnTo>
                  <a:lnTo>
                    <a:pt x="26707" y="41825"/>
                  </a:lnTo>
                  <a:lnTo>
                    <a:pt x="30671" y="39697"/>
                  </a:lnTo>
                  <a:lnTo>
                    <a:pt x="34715" y="37728"/>
                  </a:lnTo>
                  <a:lnTo>
                    <a:pt x="38824" y="35891"/>
                  </a:lnTo>
                  <a:lnTo>
                    <a:pt x="40899" y="35019"/>
                  </a:lnTo>
                  <a:lnTo>
                    <a:pt x="43132" y="34094"/>
                  </a:lnTo>
                  <a:lnTo>
                    <a:pt x="47665" y="32416"/>
                  </a:lnTo>
                  <a:lnTo>
                    <a:pt x="52277" y="30936"/>
                  </a:lnTo>
                  <a:lnTo>
                    <a:pt x="56941" y="29667"/>
                  </a:lnTo>
                  <a:lnTo>
                    <a:pt x="59294" y="29126"/>
                  </a:lnTo>
                  <a:lnTo>
                    <a:pt x="60430" y="28888"/>
                  </a:lnTo>
                  <a:lnTo>
                    <a:pt x="62703" y="28465"/>
                  </a:lnTo>
                  <a:lnTo>
                    <a:pt x="64976" y="28108"/>
                  </a:lnTo>
                  <a:lnTo>
                    <a:pt x="67262" y="27804"/>
                  </a:lnTo>
                  <a:lnTo>
                    <a:pt x="69561" y="27580"/>
                  </a:lnTo>
                  <a:lnTo>
                    <a:pt x="71861" y="27421"/>
                  </a:lnTo>
                  <a:lnTo>
                    <a:pt x="74160" y="27328"/>
                  </a:lnTo>
                  <a:lnTo>
                    <a:pt x="76473" y="27302"/>
                  </a:lnTo>
                  <a:lnTo>
                    <a:pt x="78772" y="27355"/>
                  </a:lnTo>
                  <a:lnTo>
                    <a:pt x="81071" y="27461"/>
                  </a:lnTo>
                  <a:lnTo>
                    <a:pt x="83370" y="27646"/>
                  </a:lnTo>
                  <a:lnTo>
                    <a:pt x="85657" y="27910"/>
                  </a:lnTo>
                  <a:lnTo>
                    <a:pt x="87943" y="28227"/>
                  </a:lnTo>
                  <a:lnTo>
                    <a:pt x="90216" y="28637"/>
                  </a:lnTo>
                  <a:lnTo>
                    <a:pt x="92475" y="29099"/>
                  </a:lnTo>
                  <a:lnTo>
                    <a:pt x="94722" y="29654"/>
                  </a:lnTo>
                  <a:lnTo>
                    <a:pt x="95832" y="29958"/>
                  </a:lnTo>
                  <a:lnTo>
                    <a:pt x="97536" y="30447"/>
                  </a:lnTo>
                  <a:lnTo>
                    <a:pt x="100893" y="31570"/>
                  </a:lnTo>
                  <a:lnTo>
                    <a:pt x="104183" y="32839"/>
                  </a:lnTo>
                  <a:lnTo>
                    <a:pt x="107421" y="34240"/>
                  </a:lnTo>
                  <a:lnTo>
                    <a:pt x="112218" y="36499"/>
                  </a:lnTo>
                  <a:lnTo>
                    <a:pt x="118521" y="39697"/>
                  </a:lnTo>
                  <a:lnTo>
                    <a:pt x="121666" y="41323"/>
                  </a:lnTo>
                  <a:lnTo>
                    <a:pt x="123146" y="42063"/>
                  </a:lnTo>
                  <a:lnTo>
                    <a:pt x="126133" y="43503"/>
                  </a:lnTo>
                  <a:lnTo>
                    <a:pt x="129145" y="44851"/>
                  </a:lnTo>
                  <a:lnTo>
                    <a:pt x="132198" y="46080"/>
                  </a:lnTo>
                  <a:lnTo>
                    <a:pt x="135290" y="47177"/>
                  </a:lnTo>
                  <a:lnTo>
                    <a:pt x="138448" y="48102"/>
                  </a:lnTo>
                  <a:lnTo>
                    <a:pt x="141646" y="48842"/>
                  </a:lnTo>
                  <a:lnTo>
                    <a:pt x="144924" y="49383"/>
                  </a:lnTo>
                  <a:lnTo>
                    <a:pt x="146589" y="49555"/>
                  </a:lnTo>
                  <a:lnTo>
                    <a:pt x="147712" y="49648"/>
                  </a:lnTo>
                  <a:lnTo>
                    <a:pt x="149958" y="49727"/>
                  </a:lnTo>
                  <a:lnTo>
                    <a:pt x="152191" y="49687"/>
                  </a:lnTo>
                  <a:lnTo>
                    <a:pt x="154412" y="49529"/>
                  </a:lnTo>
                  <a:lnTo>
                    <a:pt x="156605" y="49264"/>
                  </a:lnTo>
                  <a:lnTo>
                    <a:pt x="158799" y="48881"/>
                  </a:lnTo>
                  <a:lnTo>
                    <a:pt x="160953" y="48406"/>
                  </a:lnTo>
                  <a:lnTo>
                    <a:pt x="163093" y="47824"/>
                  </a:lnTo>
                  <a:lnTo>
                    <a:pt x="165208" y="47150"/>
                  </a:lnTo>
                  <a:lnTo>
                    <a:pt x="167296" y="46384"/>
                  </a:lnTo>
                  <a:lnTo>
                    <a:pt x="169344" y="45538"/>
                  </a:lnTo>
                  <a:lnTo>
                    <a:pt x="171379" y="44613"/>
                  </a:lnTo>
                  <a:lnTo>
                    <a:pt x="173374" y="43609"/>
                  </a:lnTo>
                  <a:lnTo>
                    <a:pt x="175330" y="42538"/>
                  </a:lnTo>
                  <a:lnTo>
                    <a:pt x="177246" y="41389"/>
                  </a:lnTo>
                  <a:lnTo>
                    <a:pt x="179136" y="40186"/>
                  </a:lnTo>
                  <a:lnTo>
                    <a:pt x="180061" y="39565"/>
                  </a:lnTo>
                  <a:lnTo>
                    <a:pt x="180827" y="39036"/>
                  </a:lnTo>
                  <a:lnTo>
                    <a:pt x="182307" y="37926"/>
                  </a:lnTo>
                  <a:lnTo>
                    <a:pt x="183761" y="36764"/>
                  </a:lnTo>
                  <a:lnTo>
                    <a:pt x="185175" y="35548"/>
                  </a:lnTo>
                  <a:lnTo>
                    <a:pt x="187223" y="33645"/>
                  </a:lnTo>
                  <a:lnTo>
                    <a:pt x="189813" y="30962"/>
                  </a:lnTo>
                  <a:lnTo>
                    <a:pt x="192284" y="28135"/>
                  </a:lnTo>
                  <a:lnTo>
                    <a:pt x="194636" y="25214"/>
                  </a:lnTo>
                  <a:lnTo>
                    <a:pt x="196883" y="22228"/>
                  </a:lnTo>
                  <a:lnTo>
                    <a:pt x="199050" y="19188"/>
                  </a:lnTo>
                  <a:lnTo>
                    <a:pt x="200094" y="17682"/>
                  </a:lnTo>
                  <a:lnTo>
                    <a:pt x="201415" y="15739"/>
                  </a:lnTo>
                  <a:lnTo>
                    <a:pt x="203966" y="11788"/>
                  </a:lnTo>
                  <a:lnTo>
                    <a:pt x="206424" y="7797"/>
                  </a:lnTo>
                  <a:lnTo>
                    <a:pt x="208816" y="3754"/>
                  </a:lnTo>
                  <a:lnTo>
                    <a:pt x="209992" y="1719"/>
                  </a:lnTo>
                  <a:lnTo>
                    <a:pt x="20999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29"/>
            <p:cNvSpPr/>
            <p:nvPr/>
          </p:nvSpPr>
          <p:spPr>
            <a:xfrm>
              <a:off x="2676230" y="3460190"/>
              <a:ext cx="6460839" cy="1683290"/>
            </a:xfrm>
            <a:custGeom>
              <a:avLst/>
              <a:gdLst/>
              <a:ahLst/>
              <a:cxnLst/>
              <a:rect l="l" t="t" r="r" b="b"/>
              <a:pathLst>
                <a:path w="202328" h="52714" extrusionOk="0">
                  <a:moveTo>
                    <a:pt x="202328" y="1"/>
                  </a:moveTo>
                  <a:lnTo>
                    <a:pt x="200993" y="2260"/>
                  </a:lnTo>
                  <a:lnTo>
                    <a:pt x="198258" y="6714"/>
                  </a:lnTo>
                  <a:lnTo>
                    <a:pt x="196844" y="8920"/>
                  </a:lnTo>
                  <a:lnTo>
                    <a:pt x="195786" y="10546"/>
                  </a:lnTo>
                  <a:lnTo>
                    <a:pt x="193619" y="13783"/>
                  </a:lnTo>
                  <a:lnTo>
                    <a:pt x="191373" y="16981"/>
                  </a:lnTo>
                  <a:lnTo>
                    <a:pt x="189034" y="20113"/>
                  </a:lnTo>
                  <a:lnTo>
                    <a:pt x="186589" y="23166"/>
                  </a:lnTo>
                  <a:lnTo>
                    <a:pt x="184039" y="26126"/>
                  </a:lnTo>
                  <a:lnTo>
                    <a:pt x="181356" y="28967"/>
                  </a:lnTo>
                  <a:lnTo>
                    <a:pt x="178542" y="31649"/>
                  </a:lnTo>
                  <a:lnTo>
                    <a:pt x="177062" y="32931"/>
                  </a:lnTo>
                  <a:lnTo>
                    <a:pt x="176255" y="33605"/>
                  </a:lnTo>
                  <a:lnTo>
                    <a:pt x="174604" y="34900"/>
                  </a:lnTo>
                  <a:lnTo>
                    <a:pt x="172873" y="36116"/>
                  </a:lnTo>
                  <a:lnTo>
                    <a:pt x="171115" y="37279"/>
                  </a:lnTo>
                  <a:lnTo>
                    <a:pt x="169305" y="38376"/>
                  </a:lnTo>
                  <a:lnTo>
                    <a:pt x="167455" y="39393"/>
                  </a:lnTo>
                  <a:lnTo>
                    <a:pt x="164627" y="40833"/>
                  </a:lnTo>
                  <a:lnTo>
                    <a:pt x="162724" y="41719"/>
                  </a:lnTo>
                  <a:lnTo>
                    <a:pt x="161667" y="42181"/>
                  </a:lnTo>
                  <a:lnTo>
                    <a:pt x="159513" y="43014"/>
                  </a:lnTo>
                  <a:lnTo>
                    <a:pt x="157332" y="43754"/>
                  </a:lnTo>
                  <a:lnTo>
                    <a:pt x="155112" y="44388"/>
                  </a:lnTo>
                  <a:lnTo>
                    <a:pt x="152866" y="44903"/>
                  </a:lnTo>
                  <a:lnTo>
                    <a:pt x="150606" y="45300"/>
                  </a:lnTo>
                  <a:lnTo>
                    <a:pt x="148320" y="45591"/>
                  </a:lnTo>
                  <a:lnTo>
                    <a:pt x="146021" y="45749"/>
                  </a:lnTo>
                  <a:lnTo>
                    <a:pt x="144858" y="45789"/>
                  </a:lnTo>
                  <a:lnTo>
                    <a:pt x="143959" y="45789"/>
                  </a:lnTo>
                  <a:lnTo>
                    <a:pt x="142175" y="45749"/>
                  </a:lnTo>
                  <a:lnTo>
                    <a:pt x="140391" y="45617"/>
                  </a:lnTo>
                  <a:lnTo>
                    <a:pt x="138634" y="45432"/>
                  </a:lnTo>
                  <a:lnTo>
                    <a:pt x="136876" y="45168"/>
                  </a:lnTo>
                  <a:lnTo>
                    <a:pt x="135145" y="44837"/>
                  </a:lnTo>
                  <a:lnTo>
                    <a:pt x="132568" y="44243"/>
                  </a:lnTo>
                  <a:lnTo>
                    <a:pt x="129185" y="43238"/>
                  </a:lnTo>
                  <a:lnTo>
                    <a:pt x="125842" y="42049"/>
                  </a:lnTo>
                  <a:lnTo>
                    <a:pt x="122565" y="40701"/>
                  </a:lnTo>
                  <a:lnTo>
                    <a:pt x="119327" y="39221"/>
                  </a:lnTo>
                  <a:lnTo>
                    <a:pt x="117729" y="38442"/>
                  </a:lnTo>
                  <a:lnTo>
                    <a:pt x="114650" y="36896"/>
                  </a:lnTo>
                  <a:lnTo>
                    <a:pt x="108518" y="33750"/>
                  </a:lnTo>
                  <a:lnTo>
                    <a:pt x="103893" y="31478"/>
                  </a:lnTo>
                  <a:lnTo>
                    <a:pt x="100774" y="30037"/>
                  </a:lnTo>
                  <a:lnTo>
                    <a:pt x="97603" y="28703"/>
                  </a:lnTo>
                  <a:lnTo>
                    <a:pt x="94379" y="27474"/>
                  </a:lnTo>
                  <a:lnTo>
                    <a:pt x="92740" y="26932"/>
                  </a:lnTo>
                  <a:lnTo>
                    <a:pt x="91696" y="26588"/>
                  </a:lnTo>
                  <a:lnTo>
                    <a:pt x="89595" y="25980"/>
                  </a:lnTo>
                  <a:lnTo>
                    <a:pt x="87481" y="25425"/>
                  </a:lnTo>
                  <a:lnTo>
                    <a:pt x="85340" y="24950"/>
                  </a:lnTo>
                  <a:lnTo>
                    <a:pt x="83199" y="24527"/>
                  </a:lnTo>
                  <a:lnTo>
                    <a:pt x="81032" y="24183"/>
                  </a:lnTo>
                  <a:lnTo>
                    <a:pt x="78878" y="23892"/>
                  </a:lnTo>
                  <a:lnTo>
                    <a:pt x="76698" y="23668"/>
                  </a:lnTo>
                  <a:lnTo>
                    <a:pt x="74517" y="23509"/>
                  </a:lnTo>
                  <a:lnTo>
                    <a:pt x="72337" y="23404"/>
                  </a:lnTo>
                  <a:lnTo>
                    <a:pt x="69060" y="23377"/>
                  </a:lnTo>
                  <a:lnTo>
                    <a:pt x="64686" y="23536"/>
                  </a:lnTo>
                  <a:lnTo>
                    <a:pt x="60325" y="23945"/>
                  </a:lnTo>
                  <a:lnTo>
                    <a:pt x="58158" y="24249"/>
                  </a:lnTo>
                  <a:lnTo>
                    <a:pt x="55938" y="24593"/>
                  </a:lnTo>
                  <a:lnTo>
                    <a:pt x="51537" y="25491"/>
                  </a:lnTo>
                  <a:lnTo>
                    <a:pt x="47203" y="26615"/>
                  </a:lnTo>
                  <a:lnTo>
                    <a:pt x="42908" y="27923"/>
                  </a:lnTo>
                  <a:lnTo>
                    <a:pt x="38679" y="29416"/>
                  </a:lnTo>
                  <a:lnTo>
                    <a:pt x="34504" y="31068"/>
                  </a:lnTo>
                  <a:lnTo>
                    <a:pt x="30381" y="32865"/>
                  </a:lnTo>
                  <a:lnTo>
                    <a:pt x="26324" y="34768"/>
                  </a:lnTo>
                  <a:lnTo>
                    <a:pt x="24315" y="35759"/>
                  </a:lnTo>
                  <a:lnTo>
                    <a:pt x="22664" y="36592"/>
                  </a:lnTo>
                  <a:lnTo>
                    <a:pt x="19413" y="38376"/>
                  </a:lnTo>
                  <a:lnTo>
                    <a:pt x="16215" y="40265"/>
                  </a:lnTo>
                  <a:lnTo>
                    <a:pt x="13083" y="42287"/>
                  </a:lnTo>
                  <a:lnTo>
                    <a:pt x="10030" y="44415"/>
                  </a:lnTo>
                  <a:lnTo>
                    <a:pt x="7057" y="46648"/>
                  </a:lnTo>
                  <a:lnTo>
                    <a:pt x="4163" y="49000"/>
                  </a:lnTo>
                  <a:lnTo>
                    <a:pt x="1362" y="51445"/>
                  </a:lnTo>
                  <a:lnTo>
                    <a:pt x="1" y="52713"/>
                  </a:lnTo>
                  <a:lnTo>
                    <a:pt x="1216" y="52713"/>
                  </a:lnTo>
                  <a:lnTo>
                    <a:pt x="2696" y="51379"/>
                  </a:lnTo>
                  <a:lnTo>
                    <a:pt x="5723" y="48802"/>
                  </a:lnTo>
                  <a:lnTo>
                    <a:pt x="8868" y="46357"/>
                  </a:lnTo>
                  <a:lnTo>
                    <a:pt x="12092" y="44031"/>
                  </a:lnTo>
                  <a:lnTo>
                    <a:pt x="15409" y="41824"/>
                  </a:lnTo>
                  <a:lnTo>
                    <a:pt x="18792" y="39750"/>
                  </a:lnTo>
                  <a:lnTo>
                    <a:pt x="22267" y="37794"/>
                  </a:lnTo>
                  <a:lnTo>
                    <a:pt x="25795" y="35944"/>
                  </a:lnTo>
                  <a:lnTo>
                    <a:pt x="27579" y="35072"/>
                  </a:lnTo>
                  <a:lnTo>
                    <a:pt x="29813" y="34028"/>
                  </a:lnTo>
                  <a:lnTo>
                    <a:pt x="34319" y="32033"/>
                  </a:lnTo>
                  <a:lnTo>
                    <a:pt x="38891" y="30222"/>
                  </a:lnTo>
                  <a:lnTo>
                    <a:pt x="43542" y="28610"/>
                  </a:lnTo>
                  <a:lnTo>
                    <a:pt x="48260" y="27196"/>
                  </a:lnTo>
                  <a:lnTo>
                    <a:pt x="51828" y="26311"/>
                  </a:lnTo>
                  <a:lnTo>
                    <a:pt x="54233" y="25795"/>
                  </a:lnTo>
                  <a:lnTo>
                    <a:pt x="56651" y="25346"/>
                  </a:lnTo>
                  <a:lnTo>
                    <a:pt x="59069" y="24963"/>
                  </a:lnTo>
                  <a:lnTo>
                    <a:pt x="61514" y="24646"/>
                  </a:lnTo>
                  <a:lnTo>
                    <a:pt x="63972" y="24408"/>
                  </a:lnTo>
                  <a:lnTo>
                    <a:pt x="65201" y="24329"/>
                  </a:lnTo>
                  <a:lnTo>
                    <a:pt x="66271" y="24262"/>
                  </a:lnTo>
                  <a:lnTo>
                    <a:pt x="68399" y="24183"/>
                  </a:lnTo>
                  <a:lnTo>
                    <a:pt x="71584" y="24183"/>
                  </a:lnTo>
                  <a:lnTo>
                    <a:pt x="75799" y="24408"/>
                  </a:lnTo>
                  <a:lnTo>
                    <a:pt x="80001" y="24884"/>
                  </a:lnTo>
                  <a:lnTo>
                    <a:pt x="84151" y="25584"/>
                  </a:lnTo>
                  <a:lnTo>
                    <a:pt x="88273" y="26522"/>
                  </a:lnTo>
                  <a:lnTo>
                    <a:pt x="92343" y="27685"/>
                  </a:lnTo>
                  <a:lnTo>
                    <a:pt x="96347" y="29073"/>
                  </a:lnTo>
                  <a:lnTo>
                    <a:pt x="98316" y="29852"/>
                  </a:lnTo>
                  <a:lnTo>
                    <a:pt x="99889" y="30513"/>
                  </a:lnTo>
                  <a:lnTo>
                    <a:pt x="102981" y="31900"/>
                  </a:lnTo>
                  <a:lnTo>
                    <a:pt x="107553" y="34147"/>
                  </a:lnTo>
                  <a:lnTo>
                    <a:pt x="113579" y="37266"/>
                  </a:lnTo>
                  <a:lnTo>
                    <a:pt x="118125" y="39565"/>
                  </a:lnTo>
                  <a:lnTo>
                    <a:pt x="121204" y="41018"/>
                  </a:lnTo>
                  <a:lnTo>
                    <a:pt x="122750" y="41706"/>
                  </a:lnTo>
                  <a:lnTo>
                    <a:pt x="124455" y="42432"/>
                  </a:lnTo>
                  <a:lnTo>
                    <a:pt x="127917" y="43714"/>
                  </a:lnTo>
                  <a:lnTo>
                    <a:pt x="131445" y="44785"/>
                  </a:lnTo>
                  <a:lnTo>
                    <a:pt x="134114" y="45432"/>
                  </a:lnTo>
                  <a:lnTo>
                    <a:pt x="135912" y="45789"/>
                  </a:lnTo>
                  <a:lnTo>
                    <a:pt x="137709" y="46093"/>
                  </a:lnTo>
                  <a:lnTo>
                    <a:pt x="139519" y="46317"/>
                  </a:lnTo>
                  <a:lnTo>
                    <a:pt x="141343" y="46476"/>
                  </a:lnTo>
                  <a:lnTo>
                    <a:pt x="143166" y="46555"/>
                  </a:lnTo>
                  <a:lnTo>
                    <a:pt x="145003" y="46568"/>
                  </a:lnTo>
                  <a:lnTo>
                    <a:pt x="146840" y="46516"/>
                  </a:lnTo>
                  <a:lnTo>
                    <a:pt x="148690" y="46370"/>
                  </a:lnTo>
                  <a:lnTo>
                    <a:pt x="150540" y="46159"/>
                  </a:lnTo>
                  <a:lnTo>
                    <a:pt x="151465" y="46013"/>
                  </a:lnTo>
                  <a:lnTo>
                    <a:pt x="152562" y="45828"/>
                  </a:lnTo>
                  <a:lnTo>
                    <a:pt x="154729" y="45353"/>
                  </a:lnTo>
                  <a:lnTo>
                    <a:pt x="156870" y="44771"/>
                  </a:lnTo>
                  <a:lnTo>
                    <a:pt x="158971" y="44084"/>
                  </a:lnTo>
                  <a:lnTo>
                    <a:pt x="161059" y="43305"/>
                  </a:lnTo>
                  <a:lnTo>
                    <a:pt x="163094" y="42446"/>
                  </a:lnTo>
                  <a:lnTo>
                    <a:pt x="165116" y="41507"/>
                  </a:lnTo>
                  <a:lnTo>
                    <a:pt x="167098" y="40503"/>
                  </a:lnTo>
                  <a:lnTo>
                    <a:pt x="168062" y="39974"/>
                  </a:lnTo>
                  <a:lnTo>
                    <a:pt x="169754" y="39023"/>
                  </a:lnTo>
                  <a:lnTo>
                    <a:pt x="172991" y="36988"/>
                  </a:lnTo>
                  <a:lnTo>
                    <a:pt x="175330" y="35323"/>
                  </a:lnTo>
                  <a:lnTo>
                    <a:pt x="176837" y="34147"/>
                  </a:lnTo>
                  <a:lnTo>
                    <a:pt x="178317" y="32918"/>
                  </a:lnTo>
                  <a:lnTo>
                    <a:pt x="179744" y="31649"/>
                  </a:lnTo>
                  <a:lnTo>
                    <a:pt x="180458" y="30975"/>
                  </a:lnTo>
                  <a:lnTo>
                    <a:pt x="181753" y="29707"/>
                  </a:lnTo>
                  <a:lnTo>
                    <a:pt x="184277" y="27077"/>
                  </a:lnTo>
                  <a:lnTo>
                    <a:pt x="186682" y="24329"/>
                  </a:lnTo>
                  <a:lnTo>
                    <a:pt x="188994" y="21501"/>
                  </a:lnTo>
                  <a:lnTo>
                    <a:pt x="191201" y="18593"/>
                  </a:lnTo>
                  <a:lnTo>
                    <a:pt x="193342" y="15620"/>
                  </a:lnTo>
                  <a:lnTo>
                    <a:pt x="196434" y="11088"/>
                  </a:lnTo>
                  <a:lnTo>
                    <a:pt x="198403" y="8035"/>
                  </a:lnTo>
                  <a:lnTo>
                    <a:pt x="200398" y="4864"/>
                  </a:lnTo>
                  <a:lnTo>
                    <a:pt x="202328" y="1639"/>
                  </a:lnTo>
                  <a:lnTo>
                    <a:pt x="20232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29"/>
            <p:cNvSpPr/>
            <p:nvPr/>
          </p:nvSpPr>
          <p:spPr>
            <a:xfrm>
              <a:off x="2904933" y="3727309"/>
              <a:ext cx="6232138" cy="1416174"/>
            </a:xfrm>
            <a:custGeom>
              <a:avLst/>
              <a:gdLst/>
              <a:ahLst/>
              <a:cxnLst/>
              <a:rect l="l" t="t" r="r" b="b"/>
              <a:pathLst>
                <a:path w="195166" h="44349" extrusionOk="0">
                  <a:moveTo>
                    <a:pt x="195166" y="0"/>
                  </a:moveTo>
                  <a:lnTo>
                    <a:pt x="193170" y="3106"/>
                  </a:lnTo>
                  <a:lnTo>
                    <a:pt x="191109" y="6172"/>
                  </a:lnTo>
                  <a:lnTo>
                    <a:pt x="189999" y="7797"/>
                  </a:lnTo>
                  <a:lnTo>
                    <a:pt x="187713" y="11021"/>
                  </a:lnTo>
                  <a:lnTo>
                    <a:pt x="185361" y="14219"/>
                  </a:lnTo>
                  <a:lnTo>
                    <a:pt x="182929" y="17351"/>
                  </a:lnTo>
                  <a:lnTo>
                    <a:pt x="180392" y="20404"/>
                  </a:lnTo>
                  <a:lnTo>
                    <a:pt x="177749" y="23364"/>
                  </a:lnTo>
                  <a:lnTo>
                    <a:pt x="174987" y="26192"/>
                  </a:lnTo>
                  <a:lnTo>
                    <a:pt x="172093" y="28901"/>
                  </a:lnTo>
                  <a:lnTo>
                    <a:pt x="170600" y="30182"/>
                  </a:lnTo>
                  <a:lnTo>
                    <a:pt x="169781" y="30856"/>
                  </a:lnTo>
                  <a:lnTo>
                    <a:pt x="168116" y="32138"/>
                  </a:lnTo>
                  <a:lnTo>
                    <a:pt x="166385" y="33354"/>
                  </a:lnTo>
                  <a:lnTo>
                    <a:pt x="164614" y="34517"/>
                  </a:lnTo>
                  <a:lnTo>
                    <a:pt x="162803" y="35613"/>
                  </a:lnTo>
                  <a:lnTo>
                    <a:pt x="160953" y="36644"/>
                  </a:lnTo>
                  <a:lnTo>
                    <a:pt x="158139" y="38085"/>
                  </a:lnTo>
                  <a:lnTo>
                    <a:pt x="156223" y="38970"/>
                  </a:lnTo>
                  <a:lnTo>
                    <a:pt x="155165" y="39432"/>
                  </a:lnTo>
                  <a:lnTo>
                    <a:pt x="153011" y="40265"/>
                  </a:lnTo>
                  <a:lnTo>
                    <a:pt x="150831" y="41005"/>
                  </a:lnTo>
                  <a:lnTo>
                    <a:pt x="148611" y="41639"/>
                  </a:lnTo>
                  <a:lnTo>
                    <a:pt x="146365" y="42155"/>
                  </a:lnTo>
                  <a:lnTo>
                    <a:pt x="144105" y="42551"/>
                  </a:lnTo>
                  <a:lnTo>
                    <a:pt x="141819" y="42842"/>
                  </a:lnTo>
                  <a:lnTo>
                    <a:pt x="139519" y="43000"/>
                  </a:lnTo>
                  <a:lnTo>
                    <a:pt x="138357" y="43040"/>
                  </a:lnTo>
                  <a:lnTo>
                    <a:pt x="137458" y="43040"/>
                  </a:lnTo>
                  <a:lnTo>
                    <a:pt x="135674" y="43000"/>
                  </a:lnTo>
                  <a:lnTo>
                    <a:pt x="133890" y="42868"/>
                  </a:lnTo>
                  <a:lnTo>
                    <a:pt x="132133" y="42683"/>
                  </a:lnTo>
                  <a:lnTo>
                    <a:pt x="130375" y="42419"/>
                  </a:lnTo>
                  <a:lnTo>
                    <a:pt x="128644" y="42089"/>
                  </a:lnTo>
                  <a:lnTo>
                    <a:pt x="126067" y="41494"/>
                  </a:lnTo>
                  <a:lnTo>
                    <a:pt x="122684" y="40490"/>
                  </a:lnTo>
                  <a:lnTo>
                    <a:pt x="119341" y="39300"/>
                  </a:lnTo>
                  <a:lnTo>
                    <a:pt x="116064" y="37952"/>
                  </a:lnTo>
                  <a:lnTo>
                    <a:pt x="112826" y="36472"/>
                  </a:lnTo>
                  <a:lnTo>
                    <a:pt x="111227" y="35693"/>
                  </a:lnTo>
                  <a:lnTo>
                    <a:pt x="108148" y="34147"/>
                  </a:lnTo>
                  <a:lnTo>
                    <a:pt x="102017" y="31002"/>
                  </a:lnTo>
                  <a:lnTo>
                    <a:pt x="97392" y="28729"/>
                  </a:lnTo>
                  <a:lnTo>
                    <a:pt x="94273" y="27288"/>
                  </a:lnTo>
                  <a:lnTo>
                    <a:pt x="91102" y="25954"/>
                  </a:lnTo>
                  <a:lnTo>
                    <a:pt x="87877" y="24725"/>
                  </a:lnTo>
                  <a:lnTo>
                    <a:pt x="86239" y="24183"/>
                  </a:lnTo>
                  <a:lnTo>
                    <a:pt x="85195" y="23839"/>
                  </a:lnTo>
                  <a:lnTo>
                    <a:pt x="83094" y="23231"/>
                  </a:lnTo>
                  <a:lnTo>
                    <a:pt x="80979" y="22676"/>
                  </a:lnTo>
                  <a:lnTo>
                    <a:pt x="78839" y="22201"/>
                  </a:lnTo>
                  <a:lnTo>
                    <a:pt x="76698" y="21778"/>
                  </a:lnTo>
                  <a:lnTo>
                    <a:pt x="74531" y="21434"/>
                  </a:lnTo>
                  <a:lnTo>
                    <a:pt x="72377" y="21144"/>
                  </a:lnTo>
                  <a:lnTo>
                    <a:pt x="70196" y="20919"/>
                  </a:lnTo>
                  <a:lnTo>
                    <a:pt x="68016" y="20760"/>
                  </a:lnTo>
                  <a:lnTo>
                    <a:pt x="65835" y="20655"/>
                  </a:lnTo>
                  <a:lnTo>
                    <a:pt x="62558" y="20615"/>
                  </a:lnTo>
                  <a:lnTo>
                    <a:pt x="58184" y="20787"/>
                  </a:lnTo>
                  <a:lnTo>
                    <a:pt x="53824" y="21196"/>
                  </a:lnTo>
                  <a:lnTo>
                    <a:pt x="51656" y="21500"/>
                  </a:lnTo>
                  <a:lnTo>
                    <a:pt x="49436" y="21844"/>
                  </a:lnTo>
                  <a:lnTo>
                    <a:pt x="45036" y="22743"/>
                  </a:lnTo>
                  <a:lnTo>
                    <a:pt x="40702" y="23866"/>
                  </a:lnTo>
                  <a:lnTo>
                    <a:pt x="36407" y="25174"/>
                  </a:lnTo>
                  <a:lnTo>
                    <a:pt x="32178" y="26667"/>
                  </a:lnTo>
                  <a:lnTo>
                    <a:pt x="28002" y="28319"/>
                  </a:lnTo>
                  <a:lnTo>
                    <a:pt x="23880" y="30116"/>
                  </a:lnTo>
                  <a:lnTo>
                    <a:pt x="19823" y="32019"/>
                  </a:lnTo>
                  <a:lnTo>
                    <a:pt x="17814" y="33010"/>
                  </a:lnTo>
                  <a:lnTo>
                    <a:pt x="16638" y="33605"/>
                  </a:lnTo>
                  <a:lnTo>
                    <a:pt x="14312" y="34847"/>
                  </a:lnTo>
                  <a:lnTo>
                    <a:pt x="12026" y="36142"/>
                  </a:lnTo>
                  <a:lnTo>
                    <a:pt x="9753" y="37503"/>
                  </a:lnTo>
                  <a:lnTo>
                    <a:pt x="7520" y="38930"/>
                  </a:lnTo>
                  <a:lnTo>
                    <a:pt x="5326" y="40410"/>
                  </a:lnTo>
                  <a:lnTo>
                    <a:pt x="3159" y="41943"/>
                  </a:lnTo>
                  <a:lnTo>
                    <a:pt x="1045" y="43529"/>
                  </a:lnTo>
                  <a:lnTo>
                    <a:pt x="1" y="44348"/>
                  </a:lnTo>
                  <a:lnTo>
                    <a:pt x="1402" y="44348"/>
                  </a:lnTo>
                  <a:lnTo>
                    <a:pt x="2551" y="43476"/>
                  </a:lnTo>
                  <a:lnTo>
                    <a:pt x="4890" y="41785"/>
                  </a:lnTo>
                  <a:lnTo>
                    <a:pt x="7269" y="40159"/>
                  </a:lnTo>
                  <a:lnTo>
                    <a:pt x="9700" y="38587"/>
                  </a:lnTo>
                  <a:lnTo>
                    <a:pt x="12158" y="37080"/>
                  </a:lnTo>
                  <a:lnTo>
                    <a:pt x="14669" y="35653"/>
                  </a:lnTo>
                  <a:lnTo>
                    <a:pt x="17206" y="34279"/>
                  </a:lnTo>
                  <a:lnTo>
                    <a:pt x="19783" y="32957"/>
                  </a:lnTo>
                  <a:lnTo>
                    <a:pt x="21078" y="32323"/>
                  </a:lnTo>
                  <a:lnTo>
                    <a:pt x="23311" y="31279"/>
                  </a:lnTo>
                  <a:lnTo>
                    <a:pt x="27817" y="29284"/>
                  </a:lnTo>
                  <a:lnTo>
                    <a:pt x="32390" y="27473"/>
                  </a:lnTo>
                  <a:lnTo>
                    <a:pt x="37041" y="25861"/>
                  </a:lnTo>
                  <a:lnTo>
                    <a:pt x="41759" y="24447"/>
                  </a:lnTo>
                  <a:lnTo>
                    <a:pt x="45327" y="23562"/>
                  </a:lnTo>
                  <a:lnTo>
                    <a:pt x="47732" y="23046"/>
                  </a:lnTo>
                  <a:lnTo>
                    <a:pt x="50150" y="22597"/>
                  </a:lnTo>
                  <a:lnTo>
                    <a:pt x="52568" y="22214"/>
                  </a:lnTo>
                  <a:lnTo>
                    <a:pt x="55013" y="21897"/>
                  </a:lnTo>
                  <a:lnTo>
                    <a:pt x="57471" y="21659"/>
                  </a:lnTo>
                  <a:lnTo>
                    <a:pt x="58700" y="21580"/>
                  </a:lnTo>
                  <a:lnTo>
                    <a:pt x="59770" y="21514"/>
                  </a:lnTo>
                  <a:lnTo>
                    <a:pt x="61898" y="21434"/>
                  </a:lnTo>
                  <a:lnTo>
                    <a:pt x="65082" y="21434"/>
                  </a:lnTo>
                  <a:lnTo>
                    <a:pt x="69298" y="21659"/>
                  </a:lnTo>
                  <a:lnTo>
                    <a:pt x="73500" y="22135"/>
                  </a:lnTo>
                  <a:lnTo>
                    <a:pt x="77649" y="22835"/>
                  </a:lnTo>
                  <a:lnTo>
                    <a:pt x="81772" y="23773"/>
                  </a:lnTo>
                  <a:lnTo>
                    <a:pt x="85842" y="24936"/>
                  </a:lnTo>
                  <a:lnTo>
                    <a:pt x="89846" y="26324"/>
                  </a:lnTo>
                  <a:lnTo>
                    <a:pt x="91815" y="27103"/>
                  </a:lnTo>
                  <a:lnTo>
                    <a:pt x="93388" y="27764"/>
                  </a:lnTo>
                  <a:lnTo>
                    <a:pt x="96480" y="29152"/>
                  </a:lnTo>
                  <a:lnTo>
                    <a:pt x="101052" y="31398"/>
                  </a:lnTo>
                  <a:lnTo>
                    <a:pt x="107078" y="34517"/>
                  </a:lnTo>
                  <a:lnTo>
                    <a:pt x="111624" y="36816"/>
                  </a:lnTo>
                  <a:lnTo>
                    <a:pt x="114703" y="38270"/>
                  </a:lnTo>
                  <a:lnTo>
                    <a:pt x="116249" y="38957"/>
                  </a:lnTo>
                  <a:lnTo>
                    <a:pt x="117953" y="39684"/>
                  </a:lnTo>
                  <a:lnTo>
                    <a:pt x="121416" y="40965"/>
                  </a:lnTo>
                  <a:lnTo>
                    <a:pt x="124944" y="42036"/>
                  </a:lnTo>
                  <a:lnTo>
                    <a:pt x="127613" y="42683"/>
                  </a:lnTo>
                  <a:lnTo>
                    <a:pt x="129410" y="43040"/>
                  </a:lnTo>
                  <a:lnTo>
                    <a:pt x="131208" y="43331"/>
                  </a:lnTo>
                  <a:lnTo>
                    <a:pt x="133018" y="43569"/>
                  </a:lnTo>
                  <a:lnTo>
                    <a:pt x="134842" y="43727"/>
                  </a:lnTo>
                  <a:lnTo>
                    <a:pt x="136665" y="43806"/>
                  </a:lnTo>
                  <a:lnTo>
                    <a:pt x="138502" y="43820"/>
                  </a:lnTo>
                  <a:lnTo>
                    <a:pt x="140339" y="43767"/>
                  </a:lnTo>
                  <a:lnTo>
                    <a:pt x="142189" y="43621"/>
                  </a:lnTo>
                  <a:lnTo>
                    <a:pt x="144039" y="43410"/>
                  </a:lnTo>
                  <a:lnTo>
                    <a:pt x="144964" y="43265"/>
                  </a:lnTo>
                  <a:lnTo>
                    <a:pt x="145968" y="43093"/>
                  </a:lnTo>
                  <a:lnTo>
                    <a:pt x="147990" y="42670"/>
                  </a:lnTo>
                  <a:lnTo>
                    <a:pt x="149985" y="42155"/>
                  </a:lnTo>
                  <a:lnTo>
                    <a:pt x="151967" y="41547"/>
                  </a:lnTo>
                  <a:lnTo>
                    <a:pt x="153923" y="40873"/>
                  </a:lnTo>
                  <a:lnTo>
                    <a:pt x="155866" y="40106"/>
                  </a:lnTo>
                  <a:lnTo>
                    <a:pt x="157769" y="39261"/>
                  </a:lnTo>
                  <a:lnTo>
                    <a:pt x="159645" y="38362"/>
                  </a:lnTo>
                  <a:lnTo>
                    <a:pt x="161495" y="37371"/>
                  </a:lnTo>
                  <a:lnTo>
                    <a:pt x="163306" y="36327"/>
                  </a:lnTo>
                  <a:lnTo>
                    <a:pt x="165076" y="35230"/>
                  </a:lnTo>
                  <a:lnTo>
                    <a:pt x="166821" y="34067"/>
                  </a:lnTo>
                  <a:lnTo>
                    <a:pt x="168499" y="32852"/>
                  </a:lnTo>
                  <a:lnTo>
                    <a:pt x="170151" y="31583"/>
                  </a:lnTo>
                  <a:lnTo>
                    <a:pt x="171750" y="30275"/>
                  </a:lnTo>
                  <a:lnTo>
                    <a:pt x="173282" y="28927"/>
                  </a:lnTo>
                  <a:lnTo>
                    <a:pt x="174036" y="28227"/>
                  </a:lnTo>
                  <a:lnTo>
                    <a:pt x="175370" y="26958"/>
                  </a:lnTo>
                  <a:lnTo>
                    <a:pt x="177960" y="24315"/>
                  </a:lnTo>
                  <a:lnTo>
                    <a:pt x="180458" y="21566"/>
                  </a:lnTo>
                  <a:lnTo>
                    <a:pt x="182850" y="18739"/>
                  </a:lnTo>
                  <a:lnTo>
                    <a:pt x="185162" y="15831"/>
                  </a:lnTo>
                  <a:lnTo>
                    <a:pt x="187396" y="12858"/>
                  </a:lnTo>
                  <a:lnTo>
                    <a:pt x="190633" y="8339"/>
                  </a:lnTo>
                  <a:lnTo>
                    <a:pt x="192708" y="5286"/>
                  </a:lnTo>
                  <a:lnTo>
                    <a:pt x="193950" y="3423"/>
                  </a:lnTo>
                  <a:lnTo>
                    <a:pt x="195166" y="1547"/>
                  </a:lnTo>
                  <a:lnTo>
                    <a:pt x="1951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29"/>
            <p:cNvSpPr/>
            <p:nvPr/>
          </p:nvSpPr>
          <p:spPr>
            <a:xfrm>
              <a:off x="3208775" y="4557758"/>
              <a:ext cx="3357639" cy="585738"/>
            </a:xfrm>
            <a:custGeom>
              <a:avLst/>
              <a:gdLst/>
              <a:ahLst/>
              <a:cxnLst/>
              <a:rect l="l" t="t" r="r" b="b"/>
              <a:pathLst>
                <a:path w="105148" h="18343" extrusionOk="0">
                  <a:moveTo>
                    <a:pt x="53109" y="1"/>
                  </a:moveTo>
                  <a:lnTo>
                    <a:pt x="51325" y="14"/>
                  </a:lnTo>
                  <a:lnTo>
                    <a:pt x="47784" y="199"/>
                  </a:lnTo>
                  <a:lnTo>
                    <a:pt x="44269" y="542"/>
                  </a:lnTo>
                  <a:lnTo>
                    <a:pt x="40780" y="1058"/>
                  </a:lnTo>
                  <a:lnTo>
                    <a:pt x="37305" y="1705"/>
                  </a:lnTo>
                  <a:lnTo>
                    <a:pt x="33882" y="2511"/>
                  </a:lnTo>
                  <a:lnTo>
                    <a:pt x="30473" y="3436"/>
                  </a:lnTo>
                  <a:lnTo>
                    <a:pt x="27116" y="4507"/>
                  </a:lnTo>
                  <a:lnTo>
                    <a:pt x="23786" y="5683"/>
                  </a:lnTo>
                  <a:lnTo>
                    <a:pt x="20496" y="6978"/>
                  </a:lnTo>
                  <a:lnTo>
                    <a:pt x="17245" y="8379"/>
                  </a:lnTo>
                  <a:lnTo>
                    <a:pt x="14034" y="9885"/>
                  </a:lnTo>
                  <a:lnTo>
                    <a:pt x="10876" y="11484"/>
                  </a:lnTo>
                  <a:lnTo>
                    <a:pt x="7757" y="13162"/>
                  </a:lnTo>
                  <a:lnTo>
                    <a:pt x="4691" y="14933"/>
                  </a:lnTo>
                  <a:lnTo>
                    <a:pt x="1679" y="16756"/>
                  </a:lnTo>
                  <a:lnTo>
                    <a:pt x="199" y="17708"/>
                  </a:lnTo>
                  <a:lnTo>
                    <a:pt x="106" y="17774"/>
                  </a:lnTo>
                  <a:lnTo>
                    <a:pt x="14" y="17933"/>
                  </a:lnTo>
                  <a:lnTo>
                    <a:pt x="0" y="18104"/>
                  </a:lnTo>
                  <a:lnTo>
                    <a:pt x="66" y="18276"/>
                  </a:lnTo>
                  <a:lnTo>
                    <a:pt x="106" y="18342"/>
                  </a:lnTo>
                  <a:lnTo>
                    <a:pt x="727" y="18342"/>
                  </a:lnTo>
                  <a:lnTo>
                    <a:pt x="2815" y="17021"/>
                  </a:lnTo>
                  <a:lnTo>
                    <a:pt x="7044" y="14510"/>
                  </a:lnTo>
                  <a:lnTo>
                    <a:pt x="11378" y="12145"/>
                  </a:lnTo>
                  <a:lnTo>
                    <a:pt x="15778" y="9951"/>
                  </a:lnTo>
                  <a:lnTo>
                    <a:pt x="20285" y="7956"/>
                  </a:lnTo>
                  <a:lnTo>
                    <a:pt x="24857" y="6158"/>
                  </a:lnTo>
                  <a:lnTo>
                    <a:pt x="28359" y="4969"/>
                  </a:lnTo>
                  <a:lnTo>
                    <a:pt x="30711" y="4242"/>
                  </a:lnTo>
                  <a:lnTo>
                    <a:pt x="33076" y="3568"/>
                  </a:lnTo>
                  <a:lnTo>
                    <a:pt x="35468" y="2974"/>
                  </a:lnTo>
                  <a:lnTo>
                    <a:pt x="36684" y="2696"/>
                  </a:lnTo>
                  <a:lnTo>
                    <a:pt x="37900" y="2432"/>
                  </a:lnTo>
                  <a:lnTo>
                    <a:pt x="40371" y="1956"/>
                  </a:lnTo>
                  <a:lnTo>
                    <a:pt x="42855" y="1573"/>
                  </a:lnTo>
                  <a:lnTo>
                    <a:pt x="45352" y="1256"/>
                  </a:lnTo>
                  <a:lnTo>
                    <a:pt x="47850" y="1031"/>
                  </a:lnTo>
                  <a:lnTo>
                    <a:pt x="50361" y="873"/>
                  </a:lnTo>
                  <a:lnTo>
                    <a:pt x="52885" y="820"/>
                  </a:lnTo>
                  <a:lnTo>
                    <a:pt x="55395" y="833"/>
                  </a:lnTo>
                  <a:lnTo>
                    <a:pt x="57906" y="952"/>
                  </a:lnTo>
                  <a:lnTo>
                    <a:pt x="60404" y="1150"/>
                  </a:lnTo>
                  <a:lnTo>
                    <a:pt x="62901" y="1441"/>
                  </a:lnTo>
                  <a:lnTo>
                    <a:pt x="65386" y="1811"/>
                  </a:lnTo>
                  <a:lnTo>
                    <a:pt x="67844" y="2287"/>
                  </a:lnTo>
                  <a:lnTo>
                    <a:pt x="70288" y="2855"/>
                  </a:lnTo>
                  <a:lnTo>
                    <a:pt x="72720" y="3529"/>
                  </a:lnTo>
                  <a:lnTo>
                    <a:pt x="75111" y="4295"/>
                  </a:lnTo>
                  <a:lnTo>
                    <a:pt x="76301" y="4718"/>
                  </a:lnTo>
                  <a:lnTo>
                    <a:pt x="78045" y="5379"/>
                  </a:lnTo>
                  <a:lnTo>
                    <a:pt x="81468" y="6859"/>
                  </a:lnTo>
                  <a:lnTo>
                    <a:pt x="84851" y="8511"/>
                  </a:lnTo>
                  <a:lnTo>
                    <a:pt x="88181" y="10281"/>
                  </a:lnTo>
                  <a:lnTo>
                    <a:pt x="93149" y="13043"/>
                  </a:lnTo>
                  <a:lnTo>
                    <a:pt x="98118" y="15792"/>
                  </a:lnTo>
                  <a:lnTo>
                    <a:pt x="101461" y="17523"/>
                  </a:lnTo>
                  <a:lnTo>
                    <a:pt x="103153" y="18342"/>
                  </a:lnTo>
                  <a:lnTo>
                    <a:pt x="105148" y="18342"/>
                  </a:lnTo>
                  <a:lnTo>
                    <a:pt x="103060" y="17391"/>
                  </a:lnTo>
                  <a:lnTo>
                    <a:pt x="98937" y="15290"/>
                  </a:lnTo>
                  <a:lnTo>
                    <a:pt x="92872" y="11946"/>
                  </a:lnTo>
                  <a:lnTo>
                    <a:pt x="88881" y="9740"/>
                  </a:lnTo>
                  <a:lnTo>
                    <a:pt x="86886" y="8669"/>
                  </a:lnTo>
                  <a:lnTo>
                    <a:pt x="82868" y="6634"/>
                  </a:lnTo>
                  <a:lnTo>
                    <a:pt x="79789" y="5247"/>
                  </a:lnTo>
                  <a:lnTo>
                    <a:pt x="77715" y="4388"/>
                  </a:lnTo>
                  <a:lnTo>
                    <a:pt x="75600" y="3608"/>
                  </a:lnTo>
                  <a:lnTo>
                    <a:pt x="73460" y="2881"/>
                  </a:lnTo>
                  <a:lnTo>
                    <a:pt x="72389" y="2564"/>
                  </a:lnTo>
                  <a:lnTo>
                    <a:pt x="71213" y="2234"/>
                  </a:lnTo>
                  <a:lnTo>
                    <a:pt x="68848" y="1639"/>
                  </a:lnTo>
                  <a:lnTo>
                    <a:pt x="66456" y="1150"/>
                  </a:lnTo>
                  <a:lnTo>
                    <a:pt x="64051" y="754"/>
                  </a:lnTo>
                  <a:lnTo>
                    <a:pt x="61633" y="437"/>
                  </a:lnTo>
                  <a:lnTo>
                    <a:pt x="59201" y="212"/>
                  </a:lnTo>
                  <a:lnTo>
                    <a:pt x="56770" y="67"/>
                  </a:lnTo>
                  <a:lnTo>
                    <a:pt x="543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29"/>
            <p:cNvSpPr/>
            <p:nvPr/>
          </p:nvSpPr>
          <p:spPr>
            <a:xfrm>
              <a:off x="3454371" y="4705032"/>
              <a:ext cx="2811210" cy="438465"/>
            </a:xfrm>
            <a:custGeom>
              <a:avLst/>
              <a:gdLst/>
              <a:ahLst/>
              <a:cxnLst/>
              <a:rect l="l" t="t" r="r" b="b"/>
              <a:pathLst>
                <a:path w="88036" h="13731" extrusionOk="0">
                  <a:moveTo>
                    <a:pt x="46026" y="0"/>
                  </a:moveTo>
                  <a:lnTo>
                    <a:pt x="44811" y="14"/>
                  </a:lnTo>
                  <a:lnTo>
                    <a:pt x="43317" y="53"/>
                  </a:lnTo>
                  <a:lnTo>
                    <a:pt x="40344" y="225"/>
                  </a:lnTo>
                  <a:lnTo>
                    <a:pt x="37397" y="516"/>
                  </a:lnTo>
                  <a:lnTo>
                    <a:pt x="34477" y="912"/>
                  </a:lnTo>
                  <a:lnTo>
                    <a:pt x="31570" y="1428"/>
                  </a:lnTo>
                  <a:lnTo>
                    <a:pt x="28676" y="2035"/>
                  </a:lnTo>
                  <a:lnTo>
                    <a:pt x="25808" y="2762"/>
                  </a:lnTo>
                  <a:lnTo>
                    <a:pt x="22980" y="3568"/>
                  </a:lnTo>
                  <a:lnTo>
                    <a:pt x="20165" y="4467"/>
                  </a:lnTo>
                  <a:lnTo>
                    <a:pt x="17377" y="5458"/>
                  </a:lnTo>
                  <a:lnTo>
                    <a:pt x="14615" y="6542"/>
                  </a:lnTo>
                  <a:lnTo>
                    <a:pt x="11880" y="7691"/>
                  </a:lnTo>
                  <a:lnTo>
                    <a:pt x="9184" y="8920"/>
                  </a:lnTo>
                  <a:lnTo>
                    <a:pt x="6515" y="10215"/>
                  </a:lnTo>
                  <a:lnTo>
                    <a:pt x="3885" y="11576"/>
                  </a:lnTo>
                  <a:lnTo>
                    <a:pt x="1282" y="13003"/>
                  </a:lnTo>
                  <a:lnTo>
                    <a:pt x="0" y="13730"/>
                  </a:lnTo>
                  <a:lnTo>
                    <a:pt x="1665" y="13730"/>
                  </a:lnTo>
                  <a:lnTo>
                    <a:pt x="3330" y="12805"/>
                  </a:lnTo>
                  <a:lnTo>
                    <a:pt x="6700" y="11048"/>
                  </a:lnTo>
                  <a:lnTo>
                    <a:pt x="10122" y="9396"/>
                  </a:lnTo>
                  <a:lnTo>
                    <a:pt x="13598" y="7850"/>
                  </a:lnTo>
                  <a:lnTo>
                    <a:pt x="17126" y="6449"/>
                  </a:lnTo>
                  <a:lnTo>
                    <a:pt x="20694" y="5167"/>
                  </a:lnTo>
                  <a:lnTo>
                    <a:pt x="24328" y="4031"/>
                  </a:lnTo>
                  <a:lnTo>
                    <a:pt x="28002" y="3053"/>
                  </a:lnTo>
                  <a:lnTo>
                    <a:pt x="29865" y="2630"/>
                  </a:lnTo>
                  <a:lnTo>
                    <a:pt x="31094" y="2366"/>
                  </a:lnTo>
                  <a:lnTo>
                    <a:pt x="33578" y="1890"/>
                  </a:lnTo>
                  <a:lnTo>
                    <a:pt x="36076" y="1507"/>
                  </a:lnTo>
                  <a:lnTo>
                    <a:pt x="38586" y="1216"/>
                  </a:lnTo>
                  <a:lnTo>
                    <a:pt x="41110" y="991"/>
                  </a:lnTo>
                  <a:lnTo>
                    <a:pt x="43634" y="873"/>
                  </a:lnTo>
                  <a:lnTo>
                    <a:pt x="46158" y="820"/>
                  </a:lnTo>
                  <a:lnTo>
                    <a:pt x="48682" y="873"/>
                  </a:lnTo>
                  <a:lnTo>
                    <a:pt x="51206" y="1018"/>
                  </a:lnTo>
                  <a:lnTo>
                    <a:pt x="53717" y="1243"/>
                  </a:lnTo>
                  <a:lnTo>
                    <a:pt x="56215" y="1573"/>
                  </a:lnTo>
                  <a:lnTo>
                    <a:pt x="58712" y="1996"/>
                  </a:lnTo>
                  <a:lnTo>
                    <a:pt x="61170" y="2511"/>
                  </a:lnTo>
                  <a:lnTo>
                    <a:pt x="63628" y="3132"/>
                  </a:lnTo>
                  <a:lnTo>
                    <a:pt x="66046" y="3859"/>
                  </a:lnTo>
                  <a:lnTo>
                    <a:pt x="68438" y="4678"/>
                  </a:lnTo>
                  <a:lnTo>
                    <a:pt x="69627" y="5141"/>
                  </a:lnTo>
                  <a:lnTo>
                    <a:pt x="70698" y="5564"/>
                  </a:lnTo>
                  <a:lnTo>
                    <a:pt x="72838" y="6502"/>
                  </a:lnTo>
                  <a:lnTo>
                    <a:pt x="76010" y="8022"/>
                  </a:lnTo>
                  <a:lnTo>
                    <a:pt x="82234" y="11391"/>
                  </a:lnTo>
                  <a:lnTo>
                    <a:pt x="86357" y="13730"/>
                  </a:lnTo>
                  <a:lnTo>
                    <a:pt x="88035" y="13730"/>
                  </a:lnTo>
                  <a:lnTo>
                    <a:pt x="84375" y="11656"/>
                  </a:lnTo>
                  <a:lnTo>
                    <a:pt x="80741" y="9621"/>
                  </a:lnTo>
                  <a:lnTo>
                    <a:pt x="78759" y="8537"/>
                  </a:lnTo>
                  <a:lnTo>
                    <a:pt x="74728" y="6502"/>
                  </a:lnTo>
                  <a:lnTo>
                    <a:pt x="71649" y="5114"/>
                  </a:lnTo>
                  <a:lnTo>
                    <a:pt x="69574" y="4255"/>
                  </a:lnTo>
                  <a:lnTo>
                    <a:pt x="67460" y="3463"/>
                  </a:lnTo>
                  <a:lnTo>
                    <a:pt x="65306" y="2762"/>
                  </a:lnTo>
                  <a:lnTo>
                    <a:pt x="64223" y="2432"/>
                  </a:lnTo>
                  <a:lnTo>
                    <a:pt x="63046" y="2101"/>
                  </a:lnTo>
                  <a:lnTo>
                    <a:pt x="60655" y="1533"/>
                  </a:lnTo>
                  <a:lnTo>
                    <a:pt x="58250" y="1044"/>
                  </a:lnTo>
                  <a:lnTo>
                    <a:pt x="55818" y="661"/>
                  </a:lnTo>
                  <a:lnTo>
                    <a:pt x="53387" y="370"/>
                  </a:lnTo>
                  <a:lnTo>
                    <a:pt x="50942" y="159"/>
                  </a:lnTo>
                  <a:lnTo>
                    <a:pt x="48484" y="40"/>
                  </a:lnTo>
                  <a:lnTo>
                    <a:pt x="4602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29"/>
            <p:cNvSpPr/>
            <p:nvPr/>
          </p:nvSpPr>
          <p:spPr>
            <a:xfrm>
              <a:off x="3757766" y="4863260"/>
              <a:ext cx="2225089" cy="280240"/>
            </a:xfrm>
            <a:custGeom>
              <a:avLst/>
              <a:gdLst/>
              <a:ahLst/>
              <a:cxnLst/>
              <a:rect l="l" t="t" r="r" b="b"/>
              <a:pathLst>
                <a:path w="69681" h="8776" extrusionOk="0">
                  <a:moveTo>
                    <a:pt x="36525" y="1"/>
                  </a:moveTo>
                  <a:lnTo>
                    <a:pt x="35310" y="14"/>
                  </a:lnTo>
                  <a:lnTo>
                    <a:pt x="34147" y="40"/>
                  </a:lnTo>
                  <a:lnTo>
                    <a:pt x="31847" y="159"/>
                  </a:lnTo>
                  <a:lnTo>
                    <a:pt x="29561" y="331"/>
                  </a:lnTo>
                  <a:lnTo>
                    <a:pt x="27288" y="582"/>
                  </a:lnTo>
                  <a:lnTo>
                    <a:pt x="25015" y="913"/>
                  </a:lnTo>
                  <a:lnTo>
                    <a:pt x="22769" y="1296"/>
                  </a:lnTo>
                  <a:lnTo>
                    <a:pt x="19412" y="1983"/>
                  </a:lnTo>
                  <a:lnTo>
                    <a:pt x="14986" y="3119"/>
                  </a:lnTo>
                  <a:lnTo>
                    <a:pt x="10612" y="4481"/>
                  </a:lnTo>
                  <a:lnTo>
                    <a:pt x="6317" y="6053"/>
                  </a:lnTo>
                  <a:lnTo>
                    <a:pt x="2075" y="7824"/>
                  </a:lnTo>
                  <a:lnTo>
                    <a:pt x="0" y="8775"/>
                  </a:lnTo>
                  <a:lnTo>
                    <a:pt x="1983" y="8775"/>
                  </a:lnTo>
                  <a:lnTo>
                    <a:pt x="4203" y="7811"/>
                  </a:lnTo>
                  <a:lnTo>
                    <a:pt x="8722" y="6027"/>
                  </a:lnTo>
                  <a:lnTo>
                    <a:pt x="12158" y="4851"/>
                  </a:lnTo>
                  <a:lnTo>
                    <a:pt x="14470" y="4137"/>
                  </a:lnTo>
                  <a:lnTo>
                    <a:pt x="16809" y="3489"/>
                  </a:lnTo>
                  <a:lnTo>
                    <a:pt x="19175" y="2895"/>
                  </a:lnTo>
                  <a:lnTo>
                    <a:pt x="20364" y="2630"/>
                  </a:lnTo>
                  <a:lnTo>
                    <a:pt x="21593" y="2366"/>
                  </a:lnTo>
                  <a:lnTo>
                    <a:pt x="24077" y="1890"/>
                  </a:lnTo>
                  <a:lnTo>
                    <a:pt x="26575" y="1507"/>
                  </a:lnTo>
                  <a:lnTo>
                    <a:pt x="29085" y="1217"/>
                  </a:lnTo>
                  <a:lnTo>
                    <a:pt x="31609" y="992"/>
                  </a:lnTo>
                  <a:lnTo>
                    <a:pt x="34133" y="873"/>
                  </a:lnTo>
                  <a:lnTo>
                    <a:pt x="36657" y="820"/>
                  </a:lnTo>
                  <a:lnTo>
                    <a:pt x="39181" y="873"/>
                  </a:lnTo>
                  <a:lnTo>
                    <a:pt x="41705" y="1018"/>
                  </a:lnTo>
                  <a:lnTo>
                    <a:pt x="44216" y="1243"/>
                  </a:lnTo>
                  <a:lnTo>
                    <a:pt x="46714" y="1573"/>
                  </a:lnTo>
                  <a:lnTo>
                    <a:pt x="49211" y="1996"/>
                  </a:lnTo>
                  <a:lnTo>
                    <a:pt x="51669" y="2512"/>
                  </a:lnTo>
                  <a:lnTo>
                    <a:pt x="54127" y="3133"/>
                  </a:lnTo>
                  <a:lnTo>
                    <a:pt x="56545" y="3859"/>
                  </a:lnTo>
                  <a:lnTo>
                    <a:pt x="58937" y="4679"/>
                  </a:lnTo>
                  <a:lnTo>
                    <a:pt x="60126" y="5128"/>
                  </a:lnTo>
                  <a:lnTo>
                    <a:pt x="61117" y="5538"/>
                  </a:lnTo>
                  <a:lnTo>
                    <a:pt x="63086" y="6383"/>
                  </a:lnTo>
                  <a:lnTo>
                    <a:pt x="66020" y="7784"/>
                  </a:lnTo>
                  <a:lnTo>
                    <a:pt x="67949" y="8775"/>
                  </a:lnTo>
                  <a:lnTo>
                    <a:pt x="69680" y="8775"/>
                  </a:lnTo>
                  <a:lnTo>
                    <a:pt x="67883" y="7824"/>
                  </a:lnTo>
                  <a:lnTo>
                    <a:pt x="64223" y="6027"/>
                  </a:lnTo>
                  <a:lnTo>
                    <a:pt x="60496" y="4414"/>
                  </a:lnTo>
                  <a:lnTo>
                    <a:pt x="57642" y="3357"/>
                  </a:lnTo>
                  <a:lnTo>
                    <a:pt x="55699" y="2723"/>
                  </a:lnTo>
                  <a:lnTo>
                    <a:pt x="54722" y="2432"/>
                  </a:lnTo>
                  <a:lnTo>
                    <a:pt x="53545" y="2102"/>
                  </a:lnTo>
                  <a:lnTo>
                    <a:pt x="51154" y="1534"/>
                  </a:lnTo>
                  <a:lnTo>
                    <a:pt x="48749" y="1045"/>
                  </a:lnTo>
                  <a:lnTo>
                    <a:pt x="46317" y="662"/>
                  </a:lnTo>
                  <a:lnTo>
                    <a:pt x="43886" y="371"/>
                  </a:lnTo>
                  <a:lnTo>
                    <a:pt x="41441" y="159"/>
                  </a:lnTo>
                  <a:lnTo>
                    <a:pt x="38983" y="40"/>
                  </a:lnTo>
                  <a:lnTo>
                    <a:pt x="365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29"/>
            <p:cNvSpPr/>
            <p:nvPr/>
          </p:nvSpPr>
          <p:spPr>
            <a:xfrm>
              <a:off x="4130359" y="5014750"/>
              <a:ext cx="1517017" cy="128752"/>
            </a:xfrm>
            <a:custGeom>
              <a:avLst/>
              <a:gdLst/>
              <a:ahLst/>
              <a:cxnLst/>
              <a:rect l="l" t="t" r="r" b="b"/>
              <a:pathLst>
                <a:path w="47507" h="4032" extrusionOk="0">
                  <a:moveTo>
                    <a:pt x="24527" y="1"/>
                  </a:moveTo>
                  <a:lnTo>
                    <a:pt x="23311" y="14"/>
                  </a:lnTo>
                  <a:lnTo>
                    <a:pt x="21805" y="40"/>
                  </a:lnTo>
                  <a:lnTo>
                    <a:pt x="18831" y="212"/>
                  </a:lnTo>
                  <a:lnTo>
                    <a:pt x="15871" y="503"/>
                  </a:lnTo>
                  <a:lnTo>
                    <a:pt x="12938" y="913"/>
                  </a:lnTo>
                  <a:lnTo>
                    <a:pt x="10017" y="1428"/>
                  </a:lnTo>
                  <a:lnTo>
                    <a:pt x="7123" y="2049"/>
                  </a:lnTo>
                  <a:lnTo>
                    <a:pt x="4256" y="2763"/>
                  </a:lnTo>
                  <a:lnTo>
                    <a:pt x="1402" y="3582"/>
                  </a:lnTo>
                  <a:lnTo>
                    <a:pt x="1" y="4031"/>
                  </a:lnTo>
                  <a:lnTo>
                    <a:pt x="2829" y="4031"/>
                  </a:lnTo>
                  <a:lnTo>
                    <a:pt x="4203" y="3648"/>
                  </a:lnTo>
                  <a:lnTo>
                    <a:pt x="6965" y="2934"/>
                  </a:lnTo>
                  <a:lnTo>
                    <a:pt x="8366" y="2617"/>
                  </a:lnTo>
                  <a:lnTo>
                    <a:pt x="9502" y="2366"/>
                  </a:lnTo>
                  <a:lnTo>
                    <a:pt x="11775" y="1943"/>
                  </a:lnTo>
                  <a:lnTo>
                    <a:pt x="14074" y="1573"/>
                  </a:lnTo>
                  <a:lnTo>
                    <a:pt x="16387" y="1283"/>
                  </a:lnTo>
                  <a:lnTo>
                    <a:pt x="18699" y="1058"/>
                  </a:lnTo>
                  <a:lnTo>
                    <a:pt x="21025" y="899"/>
                  </a:lnTo>
                  <a:lnTo>
                    <a:pt x="23351" y="833"/>
                  </a:lnTo>
                  <a:lnTo>
                    <a:pt x="25677" y="833"/>
                  </a:lnTo>
                  <a:lnTo>
                    <a:pt x="28002" y="899"/>
                  </a:lnTo>
                  <a:lnTo>
                    <a:pt x="30315" y="1058"/>
                  </a:lnTo>
                  <a:lnTo>
                    <a:pt x="32627" y="1283"/>
                  </a:lnTo>
                  <a:lnTo>
                    <a:pt x="34927" y="1600"/>
                  </a:lnTo>
                  <a:lnTo>
                    <a:pt x="37226" y="1996"/>
                  </a:lnTo>
                  <a:lnTo>
                    <a:pt x="39499" y="2472"/>
                  </a:lnTo>
                  <a:lnTo>
                    <a:pt x="41745" y="3027"/>
                  </a:lnTo>
                  <a:lnTo>
                    <a:pt x="43979" y="3674"/>
                  </a:lnTo>
                  <a:lnTo>
                    <a:pt x="45089" y="4031"/>
                  </a:lnTo>
                  <a:lnTo>
                    <a:pt x="47507" y="4031"/>
                  </a:lnTo>
                  <a:lnTo>
                    <a:pt x="46331" y="3595"/>
                  </a:lnTo>
                  <a:lnTo>
                    <a:pt x="43939" y="2789"/>
                  </a:lnTo>
                  <a:lnTo>
                    <a:pt x="42723" y="2432"/>
                  </a:lnTo>
                  <a:lnTo>
                    <a:pt x="41547" y="2102"/>
                  </a:lnTo>
                  <a:lnTo>
                    <a:pt x="39155" y="1520"/>
                  </a:lnTo>
                  <a:lnTo>
                    <a:pt x="36750" y="1045"/>
                  </a:lnTo>
                  <a:lnTo>
                    <a:pt x="34319" y="662"/>
                  </a:lnTo>
                  <a:lnTo>
                    <a:pt x="31887" y="358"/>
                  </a:lnTo>
                  <a:lnTo>
                    <a:pt x="29443" y="159"/>
                  </a:lnTo>
                  <a:lnTo>
                    <a:pt x="26985" y="40"/>
                  </a:lnTo>
                  <a:lnTo>
                    <a:pt x="2452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29"/>
            <p:cNvSpPr/>
            <p:nvPr/>
          </p:nvSpPr>
          <p:spPr>
            <a:xfrm>
              <a:off x="8042939" y="4042104"/>
              <a:ext cx="1094199" cy="1101384"/>
            </a:xfrm>
            <a:custGeom>
              <a:avLst/>
              <a:gdLst/>
              <a:ahLst/>
              <a:cxnLst/>
              <a:rect l="l" t="t" r="r" b="b"/>
              <a:pathLst>
                <a:path w="34266" h="34491" extrusionOk="0">
                  <a:moveTo>
                    <a:pt x="34266" y="0"/>
                  </a:moveTo>
                  <a:lnTo>
                    <a:pt x="32561" y="2564"/>
                  </a:lnTo>
                  <a:lnTo>
                    <a:pt x="29046" y="7678"/>
                  </a:lnTo>
                  <a:lnTo>
                    <a:pt x="26284" y="11444"/>
                  </a:lnTo>
                  <a:lnTo>
                    <a:pt x="24381" y="13902"/>
                  </a:lnTo>
                  <a:lnTo>
                    <a:pt x="22425" y="16307"/>
                  </a:lnTo>
                  <a:lnTo>
                    <a:pt x="20404" y="18646"/>
                  </a:lnTo>
                  <a:lnTo>
                    <a:pt x="18303" y="20919"/>
                  </a:lnTo>
                  <a:lnTo>
                    <a:pt x="16149" y="23099"/>
                  </a:lnTo>
                  <a:lnTo>
                    <a:pt x="13902" y="25187"/>
                  </a:lnTo>
                  <a:lnTo>
                    <a:pt x="11590" y="27169"/>
                  </a:lnTo>
                  <a:lnTo>
                    <a:pt x="9171" y="29033"/>
                  </a:lnTo>
                  <a:lnTo>
                    <a:pt x="6674" y="30777"/>
                  </a:lnTo>
                  <a:lnTo>
                    <a:pt x="4084" y="32376"/>
                  </a:lnTo>
                  <a:lnTo>
                    <a:pt x="1388" y="33830"/>
                  </a:lnTo>
                  <a:lnTo>
                    <a:pt x="0" y="34490"/>
                  </a:lnTo>
                  <a:lnTo>
                    <a:pt x="1890" y="34490"/>
                  </a:lnTo>
                  <a:lnTo>
                    <a:pt x="3185" y="33816"/>
                  </a:lnTo>
                  <a:lnTo>
                    <a:pt x="5696" y="32376"/>
                  </a:lnTo>
                  <a:lnTo>
                    <a:pt x="8114" y="30790"/>
                  </a:lnTo>
                  <a:lnTo>
                    <a:pt x="10453" y="29099"/>
                  </a:lnTo>
                  <a:lnTo>
                    <a:pt x="12713" y="27288"/>
                  </a:lnTo>
                  <a:lnTo>
                    <a:pt x="14893" y="25385"/>
                  </a:lnTo>
                  <a:lnTo>
                    <a:pt x="17008" y="23390"/>
                  </a:lnTo>
                  <a:lnTo>
                    <a:pt x="19056" y="21315"/>
                  </a:lnTo>
                  <a:lnTo>
                    <a:pt x="21038" y="19148"/>
                  </a:lnTo>
                  <a:lnTo>
                    <a:pt x="22954" y="16928"/>
                  </a:lnTo>
                  <a:lnTo>
                    <a:pt x="24817" y="14655"/>
                  </a:lnTo>
                  <a:lnTo>
                    <a:pt x="26641" y="12330"/>
                  </a:lnTo>
                  <a:lnTo>
                    <a:pt x="29271" y="8775"/>
                  </a:lnTo>
                  <a:lnTo>
                    <a:pt x="32640" y="3938"/>
                  </a:lnTo>
                  <a:lnTo>
                    <a:pt x="34266" y="1494"/>
                  </a:lnTo>
                  <a:lnTo>
                    <a:pt x="342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29"/>
            <p:cNvSpPr/>
            <p:nvPr/>
          </p:nvSpPr>
          <p:spPr>
            <a:xfrm>
              <a:off x="8346749" y="4329469"/>
              <a:ext cx="790393" cy="814023"/>
            </a:xfrm>
            <a:custGeom>
              <a:avLst/>
              <a:gdLst/>
              <a:ahLst/>
              <a:cxnLst/>
              <a:rect l="l" t="t" r="r" b="b"/>
              <a:pathLst>
                <a:path w="24752" h="25492" extrusionOk="0">
                  <a:moveTo>
                    <a:pt x="24752" y="1"/>
                  </a:moveTo>
                  <a:lnTo>
                    <a:pt x="23496" y="1851"/>
                  </a:lnTo>
                  <a:lnTo>
                    <a:pt x="20853" y="5445"/>
                  </a:lnTo>
                  <a:lnTo>
                    <a:pt x="18052" y="8920"/>
                  </a:lnTo>
                  <a:lnTo>
                    <a:pt x="15092" y="12264"/>
                  </a:lnTo>
                  <a:lnTo>
                    <a:pt x="11986" y="15475"/>
                  </a:lnTo>
                  <a:lnTo>
                    <a:pt x="8736" y="18527"/>
                  </a:lnTo>
                  <a:lnTo>
                    <a:pt x="5340" y="21434"/>
                  </a:lnTo>
                  <a:lnTo>
                    <a:pt x="1811" y="24183"/>
                  </a:lnTo>
                  <a:lnTo>
                    <a:pt x="1" y="25491"/>
                  </a:lnTo>
                  <a:lnTo>
                    <a:pt x="1415" y="25491"/>
                  </a:lnTo>
                  <a:lnTo>
                    <a:pt x="3106" y="24249"/>
                  </a:lnTo>
                  <a:lnTo>
                    <a:pt x="6397" y="21619"/>
                  </a:lnTo>
                  <a:lnTo>
                    <a:pt x="9581" y="18871"/>
                  </a:lnTo>
                  <a:lnTo>
                    <a:pt x="12634" y="15977"/>
                  </a:lnTo>
                  <a:lnTo>
                    <a:pt x="15568" y="12964"/>
                  </a:lnTo>
                  <a:lnTo>
                    <a:pt x="18369" y="9832"/>
                  </a:lnTo>
                  <a:lnTo>
                    <a:pt x="21025" y="6568"/>
                  </a:lnTo>
                  <a:lnTo>
                    <a:pt x="23549" y="3212"/>
                  </a:lnTo>
                  <a:lnTo>
                    <a:pt x="24752" y="1481"/>
                  </a:lnTo>
                  <a:lnTo>
                    <a:pt x="2475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29"/>
            <p:cNvSpPr/>
            <p:nvPr/>
          </p:nvSpPr>
          <p:spPr>
            <a:xfrm>
              <a:off x="8670006" y="4631172"/>
              <a:ext cx="467141" cy="512325"/>
            </a:xfrm>
            <a:custGeom>
              <a:avLst/>
              <a:gdLst/>
              <a:ahLst/>
              <a:cxnLst/>
              <a:rect l="l" t="t" r="r" b="b"/>
              <a:pathLst>
                <a:path w="14629" h="16044" extrusionOk="0">
                  <a:moveTo>
                    <a:pt x="14629" y="1"/>
                  </a:moveTo>
                  <a:lnTo>
                    <a:pt x="13862" y="1151"/>
                  </a:lnTo>
                  <a:lnTo>
                    <a:pt x="12290" y="3397"/>
                  </a:lnTo>
                  <a:lnTo>
                    <a:pt x="10638" y="5577"/>
                  </a:lnTo>
                  <a:lnTo>
                    <a:pt x="8920" y="7705"/>
                  </a:lnTo>
                  <a:lnTo>
                    <a:pt x="7110" y="9727"/>
                  </a:lnTo>
                  <a:lnTo>
                    <a:pt x="5207" y="11669"/>
                  </a:lnTo>
                  <a:lnTo>
                    <a:pt x="3211" y="13506"/>
                  </a:lnTo>
                  <a:lnTo>
                    <a:pt x="1097" y="15237"/>
                  </a:lnTo>
                  <a:lnTo>
                    <a:pt x="0" y="16043"/>
                  </a:lnTo>
                  <a:lnTo>
                    <a:pt x="1388" y="16043"/>
                  </a:lnTo>
                  <a:lnTo>
                    <a:pt x="2366" y="15290"/>
                  </a:lnTo>
                  <a:lnTo>
                    <a:pt x="4255" y="13691"/>
                  </a:lnTo>
                  <a:lnTo>
                    <a:pt x="6039" y="12013"/>
                  </a:lnTo>
                  <a:lnTo>
                    <a:pt x="7757" y="10242"/>
                  </a:lnTo>
                  <a:lnTo>
                    <a:pt x="9396" y="8405"/>
                  </a:lnTo>
                  <a:lnTo>
                    <a:pt x="10968" y="6502"/>
                  </a:lnTo>
                  <a:lnTo>
                    <a:pt x="12475" y="4533"/>
                  </a:lnTo>
                  <a:lnTo>
                    <a:pt x="13928" y="2512"/>
                  </a:lnTo>
                  <a:lnTo>
                    <a:pt x="14629" y="1481"/>
                  </a:lnTo>
                  <a:lnTo>
                    <a:pt x="1462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29"/>
            <p:cNvSpPr/>
            <p:nvPr/>
          </p:nvSpPr>
          <p:spPr>
            <a:xfrm>
              <a:off x="8942170" y="4945551"/>
              <a:ext cx="194980" cy="197950"/>
            </a:xfrm>
            <a:custGeom>
              <a:avLst/>
              <a:gdLst/>
              <a:ahLst/>
              <a:cxnLst/>
              <a:rect l="l" t="t" r="r" b="b"/>
              <a:pathLst>
                <a:path w="6106" h="6199" extrusionOk="0">
                  <a:moveTo>
                    <a:pt x="6106" y="1"/>
                  </a:moveTo>
                  <a:lnTo>
                    <a:pt x="5405" y="833"/>
                  </a:lnTo>
                  <a:lnTo>
                    <a:pt x="3938" y="2432"/>
                  </a:lnTo>
                  <a:lnTo>
                    <a:pt x="2406" y="3978"/>
                  </a:lnTo>
                  <a:lnTo>
                    <a:pt x="820" y="5471"/>
                  </a:lnTo>
                  <a:lnTo>
                    <a:pt x="1" y="6198"/>
                  </a:lnTo>
                  <a:lnTo>
                    <a:pt x="1230" y="6198"/>
                  </a:lnTo>
                  <a:lnTo>
                    <a:pt x="2498" y="5022"/>
                  </a:lnTo>
                  <a:lnTo>
                    <a:pt x="4943" y="2551"/>
                  </a:lnTo>
                  <a:lnTo>
                    <a:pt x="6106" y="1269"/>
                  </a:lnTo>
                  <a:lnTo>
                    <a:pt x="610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28" name="Google Shape;728;p29"/>
          <p:cNvSpPr txBox="1">
            <a:spLocks noGrp="1"/>
          </p:cNvSpPr>
          <p:nvPr>
            <p:ph type="title" idx="6"/>
          </p:nvPr>
        </p:nvSpPr>
        <p:spPr>
          <a:xfrm>
            <a:off x="720000" y="387600"/>
            <a:ext cx="7696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900"/>
              <a:buNone/>
              <a:defRPr sz="3000" b="0">
                <a:solidFill>
                  <a:schemeClr val="accent4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2_2">
    <p:bg>
      <p:bgPr>
        <a:solidFill>
          <a:schemeClr val="accent2"/>
        </a:solidFill>
        <a:effectLst/>
      </p:bgPr>
    </p:bg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30"/>
          <p:cNvSpPr txBox="1">
            <a:spLocks noGrp="1"/>
          </p:cNvSpPr>
          <p:nvPr>
            <p:ph type="title"/>
          </p:nvPr>
        </p:nvSpPr>
        <p:spPr>
          <a:xfrm>
            <a:off x="866050" y="3123225"/>
            <a:ext cx="2270400" cy="22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sz="2000" b="0">
                <a:solidFill>
                  <a:schemeClr val="accent4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Montserrat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Montserrat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Montserrat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Montserrat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Montserrat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Montserrat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Montserrat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Montserrat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31" name="Google Shape;731;p30"/>
          <p:cNvSpPr txBox="1">
            <a:spLocks noGrp="1"/>
          </p:cNvSpPr>
          <p:nvPr>
            <p:ph type="subTitle" idx="1"/>
          </p:nvPr>
        </p:nvSpPr>
        <p:spPr>
          <a:xfrm>
            <a:off x="6158525" y="3428975"/>
            <a:ext cx="2290200" cy="65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32" name="Google Shape;732;p30"/>
          <p:cNvSpPr txBox="1">
            <a:spLocks noGrp="1"/>
          </p:cNvSpPr>
          <p:nvPr>
            <p:ph type="title" idx="2"/>
          </p:nvPr>
        </p:nvSpPr>
        <p:spPr>
          <a:xfrm>
            <a:off x="3516650" y="3123225"/>
            <a:ext cx="2270400" cy="22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sz="2000" b="0">
                <a:solidFill>
                  <a:schemeClr val="accent4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Montserrat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Montserrat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Montserrat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Montserrat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Montserrat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Montserrat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Montserrat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Montserrat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33" name="Google Shape;733;p30"/>
          <p:cNvSpPr txBox="1">
            <a:spLocks noGrp="1"/>
          </p:cNvSpPr>
          <p:nvPr>
            <p:ph type="subTitle" idx="3"/>
          </p:nvPr>
        </p:nvSpPr>
        <p:spPr>
          <a:xfrm>
            <a:off x="3516650" y="3428975"/>
            <a:ext cx="2270400" cy="65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34" name="Google Shape;734;p30"/>
          <p:cNvSpPr txBox="1">
            <a:spLocks noGrp="1"/>
          </p:cNvSpPr>
          <p:nvPr>
            <p:ph type="title" idx="4"/>
          </p:nvPr>
        </p:nvSpPr>
        <p:spPr>
          <a:xfrm>
            <a:off x="6158525" y="3123225"/>
            <a:ext cx="2270400" cy="22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sz="2000" b="0">
                <a:solidFill>
                  <a:schemeClr val="accent4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Montserrat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Montserrat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Montserrat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Montserrat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Montserrat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Montserrat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Montserrat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Montserrat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35" name="Google Shape;735;p30"/>
          <p:cNvSpPr txBox="1">
            <a:spLocks noGrp="1"/>
          </p:cNvSpPr>
          <p:nvPr>
            <p:ph type="subTitle" idx="5"/>
          </p:nvPr>
        </p:nvSpPr>
        <p:spPr>
          <a:xfrm>
            <a:off x="866050" y="3428975"/>
            <a:ext cx="2270400" cy="65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grpSp>
        <p:nvGrpSpPr>
          <p:cNvPr id="736" name="Google Shape;736;p30"/>
          <p:cNvGrpSpPr/>
          <p:nvPr/>
        </p:nvGrpSpPr>
        <p:grpSpPr>
          <a:xfrm rot="5615501">
            <a:off x="-3113093" y="1063624"/>
            <a:ext cx="6872041" cy="1461253"/>
            <a:chOff x="2431496" y="3198979"/>
            <a:chExt cx="6705654" cy="1944523"/>
          </a:xfrm>
        </p:grpSpPr>
        <p:sp>
          <p:nvSpPr>
            <p:cNvPr id="737" name="Google Shape;737;p30"/>
            <p:cNvSpPr/>
            <p:nvPr/>
          </p:nvSpPr>
          <p:spPr>
            <a:xfrm>
              <a:off x="2431496" y="3198979"/>
              <a:ext cx="6705570" cy="1944498"/>
            </a:xfrm>
            <a:custGeom>
              <a:avLst/>
              <a:gdLst/>
              <a:ahLst/>
              <a:cxnLst/>
              <a:rect l="l" t="t" r="r" b="b"/>
              <a:pathLst>
                <a:path w="209992" h="60894" extrusionOk="0">
                  <a:moveTo>
                    <a:pt x="209992" y="1"/>
                  </a:moveTo>
                  <a:lnTo>
                    <a:pt x="208261" y="3040"/>
                  </a:lnTo>
                  <a:lnTo>
                    <a:pt x="204693" y="9066"/>
                  </a:lnTo>
                  <a:lnTo>
                    <a:pt x="202829" y="12026"/>
                  </a:lnTo>
                  <a:lnTo>
                    <a:pt x="201785" y="13651"/>
                  </a:lnTo>
                  <a:lnTo>
                    <a:pt x="199658" y="16889"/>
                  </a:lnTo>
                  <a:lnTo>
                    <a:pt x="197438" y="20100"/>
                  </a:lnTo>
                  <a:lnTo>
                    <a:pt x="195125" y="23232"/>
                  </a:lnTo>
                  <a:lnTo>
                    <a:pt x="192720" y="26298"/>
                  </a:lnTo>
                  <a:lnTo>
                    <a:pt x="190196" y="29245"/>
                  </a:lnTo>
                  <a:lnTo>
                    <a:pt x="187540" y="32086"/>
                  </a:lnTo>
                  <a:lnTo>
                    <a:pt x="184752" y="34768"/>
                  </a:lnTo>
                  <a:lnTo>
                    <a:pt x="183285" y="36050"/>
                  </a:lnTo>
                  <a:lnTo>
                    <a:pt x="182479" y="36724"/>
                  </a:lnTo>
                  <a:lnTo>
                    <a:pt x="180827" y="38019"/>
                  </a:lnTo>
                  <a:lnTo>
                    <a:pt x="179109" y="39235"/>
                  </a:lnTo>
                  <a:lnTo>
                    <a:pt x="177339" y="40398"/>
                  </a:lnTo>
                  <a:lnTo>
                    <a:pt x="175528" y="41481"/>
                  </a:lnTo>
                  <a:lnTo>
                    <a:pt x="173678" y="42512"/>
                  </a:lnTo>
                  <a:lnTo>
                    <a:pt x="170864" y="43952"/>
                  </a:lnTo>
                  <a:lnTo>
                    <a:pt x="168961" y="44824"/>
                  </a:lnTo>
                  <a:lnTo>
                    <a:pt x="167890" y="45287"/>
                  </a:lnTo>
                  <a:lnTo>
                    <a:pt x="165750" y="46133"/>
                  </a:lnTo>
                  <a:lnTo>
                    <a:pt x="163556" y="46873"/>
                  </a:lnTo>
                  <a:lnTo>
                    <a:pt x="161349" y="47494"/>
                  </a:lnTo>
                  <a:lnTo>
                    <a:pt x="159103" y="48009"/>
                  </a:lnTo>
                  <a:lnTo>
                    <a:pt x="156843" y="48419"/>
                  </a:lnTo>
                  <a:lnTo>
                    <a:pt x="154557" y="48696"/>
                  </a:lnTo>
                  <a:lnTo>
                    <a:pt x="152244" y="48868"/>
                  </a:lnTo>
                  <a:lnTo>
                    <a:pt x="151095" y="48894"/>
                  </a:lnTo>
                  <a:lnTo>
                    <a:pt x="150196" y="48908"/>
                  </a:lnTo>
                  <a:lnTo>
                    <a:pt x="148399" y="48855"/>
                  </a:lnTo>
                  <a:lnTo>
                    <a:pt x="146628" y="48736"/>
                  </a:lnTo>
                  <a:lnTo>
                    <a:pt x="144857" y="48538"/>
                  </a:lnTo>
                  <a:lnTo>
                    <a:pt x="143113" y="48287"/>
                  </a:lnTo>
                  <a:lnTo>
                    <a:pt x="141382" y="47956"/>
                  </a:lnTo>
                  <a:lnTo>
                    <a:pt x="138805" y="47362"/>
                  </a:lnTo>
                  <a:lnTo>
                    <a:pt x="135409" y="46357"/>
                  </a:lnTo>
                  <a:lnTo>
                    <a:pt x="132079" y="45168"/>
                  </a:lnTo>
                  <a:lnTo>
                    <a:pt x="128789" y="43820"/>
                  </a:lnTo>
                  <a:lnTo>
                    <a:pt x="125564" y="42340"/>
                  </a:lnTo>
                  <a:lnTo>
                    <a:pt x="123965" y="41547"/>
                  </a:lnTo>
                  <a:lnTo>
                    <a:pt x="120886" y="40001"/>
                  </a:lnTo>
                  <a:lnTo>
                    <a:pt x="114755" y="36869"/>
                  </a:lnTo>
                  <a:lnTo>
                    <a:pt x="110130" y="34596"/>
                  </a:lnTo>
                  <a:lnTo>
                    <a:pt x="106998" y="33156"/>
                  </a:lnTo>
                  <a:lnTo>
                    <a:pt x="103840" y="31808"/>
                  </a:lnTo>
                  <a:lnTo>
                    <a:pt x="100615" y="30592"/>
                  </a:lnTo>
                  <a:lnTo>
                    <a:pt x="98977" y="30037"/>
                  </a:lnTo>
                  <a:lnTo>
                    <a:pt x="97933" y="29707"/>
                  </a:lnTo>
                  <a:lnTo>
                    <a:pt x="95832" y="29086"/>
                  </a:lnTo>
                  <a:lnTo>
                    <a:pt x="93704" y="28544"/>
                  </a:lnTo>
                  <a:lnTo>
                    <a:pt x="91577" y="28055"/>
                  </a:lnTo>
                  <a:lnTo>
                    <a:pt x="89423" y="27646"/>
                  </a:lnTo>
                  <a:lnTo>
                    <a:pt x="87269" y="27289"/>
                  </a:lnTo>
                  <a:lnTo>
                    <a:pt x="85102" y="27011"/>
                  </a:lnTo>
                  <a:lnTo>
                    <a:pt x="82934" y="26787"/>
                  </a:lnTo>
                  <a:lnTo>
                    <a:pt x="80754" y="26628"/>
                  </a:lnTo>
                  <a:lnTo>
                    <a:pt x="78574" y="26522"/>
                  </a:lnTo>
                  <a:lnTo>
                    <a:pt x="75283" y="26483"/>
                  </a:lnTo>
                  <a:lnTo>
                    <a:pt x="70922" y="26655"/>
                  </a:lnTo>
                  <a:lnTo>
                    <a:pt x="66562" y="27064"/>
                  </a:lnTo>
                  <a:lnTo>
                    <a:pt x="64381" y="27368"/>
                  </a:lnTo>
                  <a:lnTo>
                    <a:pt x="63205" y="27540"/>
                  </a:lnTo>
                  <a:lnTo>
                    <a:pt x="60840" y="27963"/>
                  </a:lnTo>
                  <a:lnTo>
                    <a:pt x="58488" y="28452"/>
                  </a:lnTo>
                  <a:lnTo>
                    <a:pt x="56149" y="29007"/>
                  </a:lnTo>
                  <a:lnTo>
                    <a:pt x="52673" y="29932"/>
                  </a:lnTo>
                  <a:lnTo>
                    <a:pt x="48101" y="31372"/>
                  </a:lnTo>
                  <a:lnTo>
                    <a:pt x="43582" y="33011"/>
                  </a:lnTo>
                  <a:lnTo>
                    <a:pt x="39128" y="34834"/>
                  </a:lnTo>
                  <a:lnTo>
                    <a:pt x="34741" y="36816"/>
                  </a:lnTo>
                  <a:lnTo>
                    <a:pt x="30433" y="38918"/>
                  </a:lnTo>
                  <a:lnTo>
                    <a:pt x="28306" y="40014"/>
                  </a:lnTo>
                  <a:lnTo>
                    <a:pt x="26575" y="40939"/>
                  </a:lnTo>
                  <a:lnTo>
                    <a:pt x="23192" y="42935"/>
                  </a:lnTo>
                  <a:lnTo>
                    <a:pt x="19888" y="45062"/>
                  </a:lnTo>
                  <a:lnTo>
                    <a:pt x="16637" y="47296"/>
                  </a:lnTo>
                  <a:lnTo>
                    <a:pt x="15052" y="48432"/>
                  </a:lnTo>
                  <a:lnTo>
                    <a:pt x="13387" y="49634"/>
                  </a:lnTo>
                  <a:lnTo>
                    <a:pt x="10096" y="52119"/>
                  </a:lnTo>
                  <a:lnTo>
                    <a:pt x="6898" y="54696"/>
                  </a:lnTo>
                  <a:lnTo>
                    <a:pt x="3766" y="57365"/>
                  </a:lnTo>
                  <a:lnTo>
                    <a:pt x="2247" y="58752"/>
                  </a:lnTo>
                  <a:lnTo>
                    <a:pt x="1110" y="59810"/>
                  </a:lnTo>
                  <a:lnTo>
                    <a:pt x="0" y="60893"/>
                  </a:lnTo>
                  <a:lnTo>
                    <a:pt x="1176" y="60893"/>
                  </a:lnTo>
                  <a:lnTo>
                    <a:pt x="2326" y="59783"/>
                  </a:lnTo>
                  <a:lnTo>
                    <a:pt x="4691" y="57642"/>
                  </a:lnTo>
                  <a:lnTo>
                    <a:pt x="7123" y="55581"/>
                  </a:lnTo>
                  <a:lnTo>
                    <a:pt x="9594" y="53586"/>
                  </a:lnTo>
                  <a:lnTo>
                    <a:pt x="10849" y="52595"/>
                  </a:lnTo>
                  <a:lnTo>
                    <a:pt x="12528" y="51300"/>
                  </a:lnTo>
                  <a:lnTo>
                    <a:pt x="15937" y="48789"/>
                  </a:lnTo>
                  <a:lnTo>
                    <a:pt x="19412" y="46384"/>
                  </a:lnTo>
                  <a:lnTo>
                    <a:pt x="22967" y="44071"/>
                  </a:lnTo>
                  <a:lnTo>
                    <a:pt x="24764" y="42974"/>
                  </a:lnTo>
                  <a:lnTo>
                    <a:pt x="26707" y="41825"/>
                  </a:lnTo>
                  <a:lnTo>
                    <a:pt x="30671" y="39697"/>
                  </a:lnTo>
                  <a:lnTo>
                    <a:pt x="34715" y="37728"/>
                  </a:lnTo>
                  <a:lnTo>
                    <a:pt x="38824" y="35891"/>
                  </a:lnTo>
                  <a:lnTo>
                    <a:pt x="40899" y="35019"/>
                  </a:lnTo>
                  <a:lnTo>
                    <a:pt x="43132" y="34094"/>
                  </a:lnTo>
                  <a:lnTo>
                    <a:pt x="47665" y="32416"/>
                  </a:lnTo>
                  <a:lnTo>
                    <a:pt x="52277" y="30936"/>
                  </a:lnTo>
                  <a:lnTo>
                    <a:pt x="56941" y="29667"/>
                  </a:lnTo>
                  <a:lnTo>
                    <a:pt x="59294" y="29126"/>
                  </a:lnTo>
                  <a:lnTo>
                    <a:pt x="60430" y="28888"/>
                  </a:lnTo>
                  <a:lnTo>
                    <a:pt x="62703" y="28465"/>
                  </a:lnTo>
                  <a:lnTo>
                    <a:pt x="64976" y="28108"/>
                  </a:lnTo>
                  <a:lnTo>
                    <a:pt x="67262" y="27804"/>
                  </a:lnTo>
                  <a:lnTo>
                    <a:pt x="69561" y="27580"/>
                  </a:lnTo>
                  <a:lnTo>
                    <a:pt x="71861" y="27421"/>
                  </a:lnTo>
                  <a:lnTo>
                    <a:pt x="74160" y="27328"/>
                  </a:lnTo>
                  <a:lnTo>
                    <a:pt x="76473" y="27302"/>
                  </a:lnTo>
                  <a:lnTo>
                    <a:pt x="78772" y="27355"/>
                  </a:lnTo>
                  <a:lnTo>
                    <a:pt x="81071" y="27461"/>
                  </a:lnTo>
                  <a:lnTo>
                    <a:pt x="83370" y="27646"/>
                  </a:lnTo>
                  <a:lnTo>
                    <a:pt x="85657" y="27910"/>
                  </a:lnTo>
                  <a:lnTo>
                    <a:pt x="87943" y="28227"/>
                  </a:lnTo>
                  <a:lnTo>
                    <a:pt x="90216" y="28637"/>
                  </a:lnTo>
                  <a:lnTo>
                    <a:pt x="92475" y="29099"/>
                  </a:lnTo>
                  <a:lnTo>
                    <a:pt x="94722" y="29654"/>
                  </a:lnTo>
                  <a:lnTo>
                    <a:pt x="95832" y="29958"/>
                  </a:lnTo>
                  <a:lnTo>
                    <a:pt x="97536" y="30447"/>
                  </a:lnTo>
                  <a:lnTo>
                    <a:pt x="100893" y="31570"/>
                  </a:lnTo>
                  <a:lnTo>
                    <a:pt x="104183" y="32839"/>
                  </a:lnTo>
                  <a:lnTo>
                    <a:pt x="107421" y="34240"/>
                  </a:lnTo>
                  <a:lnTo>
                    <a:pt x="112218" y="36499"/>
                  </a:lnTo>
                  <a:lnTo>
                    <a:pt x="118521" y="39697"/>
                  </a:lnTo>
                  <a:lnTo>
                    <a:pt x="121666" y="41323"/>
                  </a:lnTo>
                  <a:lnTo>
                    <a:pt x="123146" y="42063"/>
                  </a:lnTo>
                  <a:lnTo>
                    <a:pt x="126133" y="43503"/>
                  </a:lnTo>
                  <a:lnTo>
                    <a:pt x="129145" y="44851"/>
                  </a:lnTo>
                  <a:lnTo>
                    <a:pt x="132198" y="46080"/>
                  </a:lnTo>
                  <a:lnTo>
                    <a:pt x="135290" y="47177"/>
                  </a:lnTo>
                  <a:lnTo>
                    <a:pt x="138448" y="48102"/>
                  </a:lnTo>
                  <a:lnTo>
                    <a:pt x="141646" y="48842"/>
                  </a:lnTo>
                  <a:lnTo>
                    <a:pt x="144924" y="49383"/>
                  </a:lnTo>
                  <a:lnTo>
                    <a:pt x="146589" y="49555"/>
                  </a:lnTo>
                  <a:lnTo>
                    <a:pt x="147712" y="49648"/>
                  </a:lnTo>
                  <a:lnTo>
                    <a:pt x="149958" y="49727"/>
                  </a:lnTo>
                  <a:lnTo>
                    <a:pt x="152191" y="49687"/>
                  </a:lnTo>
                  <a:lnTo>
                    <a:pt x="154412" y="49529"/>
                  </a:lnTo>
                  <a:lnTo>
                    <a:pt x="156605" y="49264"/>
                  </a:lnTo>
                  <a:lnTo>
                    <a:pt x="158799" y="48881"/>
                  </a:lnTo>
                  <a:lnTo>
                    <a:pt x="160953" y="48406"/>
                  </a:lnTo>
                  <a:lnTo>
                    <a:pt x="163093" y="47824"/>
                  </a:lnTo>
                  <a:lnTo>
                    <a:pt x="165208" y="47150"/>
                  </a:lnTo>
                  <a:lnTo>
                    <a:pt x="167296" y="46384"/>
                  </a:lnTo>
                  <a:lnTo>
                    <a:pt x="169344" y="45538"/>
                  </a:lnTo>
                  <a:lnTo>
                    <a:pt x="171379" y="44613"/>
                  </a:lnTo>
                  <a:lnTo>
                    <a:pt x="173374" y="43609"/>
                  </a:lnTo>
                  <a:lnTo>
                    <a:pt x="175330" y="42538"/>
                  </a:lnTo>
                  <a:lnTo>
                    <a:pt x="177246" y="41389"/>
                  </a:lnTo>
                  <a:lnTo>
                    <a:pt x="179136" y="40186"/>
                  </a:lnTo>
                  <a:lnTo>
                    <a:pt x="180061" y="39565"/>
                  </a:lnTo>
                  <a:lnTo>
                    <a:pt x="180827" y="39036"/>
                  </a:lnTo>
                  <a:lnTo>
                    <a:pt x="182307" y="37926"/>
                  </a:lnTo>
                  <a:lnTo>
                    <a:pt x="183761" y="36764"/>
                  </a:lnTo>
                  <a:lnTo>
                    <a:pt x="185175" y="35548"/>
                  </a:lnTo>
                  <a:lnTo>
                    <a:pt x="187223" y="33645"/>
                  </a:lnTo>
                  <a:lnTo>
                    <a:pt x="189813" y="30962"/>
                  </a:lnTo>
                  <a:lnTo>
                    <a:pt x="192284" y="28135"/>
                  </a:lnTo>
                  <a:lnTo>
                    <a:pt x="194636" y="25214"/>
                  </a:lnTo>
                  <a:lnTo>
                    <a:pt x="196883" y="22228"/>
                  </a:lnTo>
                  <a:lnTo>
                    <a:pt x="199050" y="19188"/>
                  </a:lnTo>
                  <a:lnTo>
                    <a:pt x="200094" y="17682"/>
                  </a:lnTo>
                  <a:lnTo>
                    <a:pt x="201415" y="15739"/>
                  </a:lnTo>
                  <a:lnTo>
                    <a:pt x="203966" y="11788"/>
                  </a:lnTo>
                  <a:lnTo>
                    <a:pt x="206424" y="7797"/>
                  </a:lnTo>
                  <a:lnTo>
                    <a:pt x="208816" y="3754"/>
                  </a:lnTo>
                  <a:lnTo>
                    <a:pt x="209992" y="1719"/>
                  </a:lnTo>
                  <a:lnTo>
                    <a:pt x="20999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30"/>
            <p:cNvSpPr/>
            <p:nvPr/>
          </p:nvSpPr>
          <p:spPr>
            <a:xfrm>
              <a:off x="2676230" y="3460190"/>
              <a:ext cx="6460839" cy="1683290"/>
            </a:xfrm>
            <a:custGeom>
              <a:avLst/>
              <a:gdLst/>
              <a:ahLst/>
              <a:cxnLst/>
              <a:rect l="l" t="t" r="r" b="b"/>
              <a:pathLst>
                <a:path w="202328" h="52714" extrusionOk="0">
                  <a:moveTo>
                    <a:pt x="202328" y="1"/>
                  </a:moveTo>
                  <a:lnTo>
                    <a:pt x="200993" y="2260"/>
                  </a:lnTo>
                  <a:lnTo>
                    <a:pt x="198258" y="6714"/>
                  </a:lnTo>
                  <a:lnTo>
                    <a:pt x="196844" y="8920"/>
                  </a:lnTo>
                  <a:lnTo>
                    <a:pt x="195786" y="10546"/>
                  </a:lnTo>
                  <a:lnTo>
                    <a:pt x="193619" y="13783"/>
                  </a:lnTo>
                  <a:lnTo>
                    <a:pt x="191373" y="16981"/>
                  </a:lnTo>
                  <a:lnTo>
                    <a:pt x="189034" y="20113"/>
                  </a:lnTo>
                  <a:lnTo>
                    <a:pt x="186589" y="23166"/>
                  </a:lnTo>
                  <a:lnTo>
                    <a:pt x="184039" y="26126"/>
                  </a:lnTo>
                  <a:lnTo>
                    <a:pt x="181356" y="28967"/>
                  </a:lnTo>
                  <a:lnTo>
                    <a:pt x="178542" y="31649"/>
                  </a:lnTo>
                  <a:lnTo>
                    <a:pt x="177062" y="32931"/>
                  </a:lnTo>
                  <a:lnTo>
                    <a:pt x="176255" y="33605"/>
                  </a:lnTo>
                  <a:lnTo>
                    <a:pt x="174604" y="34900"/>
                  </a:lnTo>
                  <a:lnTo>
                    <a:pt x="172873" y="36116"/>
                  </a:lnTo>
                  <a:lnTo>
                    <a:pt x="171115" y="37279"/>
                  </a:lnTo>
                  <a:lnTo>
                    <a:pt x="169305" y="38376"/>
                  </a:lnTo>
                  <a:lnTo>
                    <a:pt x="167455" y="39393"/>
                  </a:lnTo>
                  <a:lnTo>
                    <a:pt x="164627" y="40833"/>
                  </a:lnTo>
                  <a:lnTo>
                    <a:pt x="162724" y="41719"/>
                  </a:lnTo>
                  <a:lnTo>
                    <a:pt x="161667" y="42181"/>
                  </a:lnTo>
                  <a:lnTo>
                    <a:pt x="159513" y="43014"/>
                  </a:lnTo>
                  <a:lnTo>
                    <a:pt x="157332" y="43754"/>
                  </a:lnTo>
                  <a:lnTo>
                    <a:pt x="155112" y="44388"/>
                  </a:lnTo>
                  <a:lnTo>
                    <a:pt x="152866" y="44903"/>
                  </a:lnTo>
                  <a:lnTo>
                    <a:pt x="150606" y="45300"/>
                  </a:lnTo>
                  <a:lnTo>
                    <a:pt x="148320" y="45591"/>
                  </a:lnTo>
                  <a:lnTo>
                    <a:pt x="146021" y="45749"/>
                  </a:lnTo>
                  <a:lnTo>
                    <a:pt x="144858" y="45789"/>
                  </a:lnTo>
                  <a:lnTo>
                    <a:pt x="143959" y="45789"/>
                  </a:lnTo>
                  <a:lnTo>
                    <a:pt x="142175" y="45749"/>
                  </a:lnTo>
                  <a:lnTo>
                    <a:pt x="140391" y="45617"/>
                  </a:lnTo>
                  <a:lnTo>
                    <a:pt x="138634" y="45432"/>
                  </a:lnTo>
                  <a:lnTo>
                    <a:pt x="136876" y="45168"/>
                  </a:lnTo>
                  <a:lnTo>
                    <a:pt x="135145" y="44837"/>
                  </a:lnTo>
                  <a:lnTo>
                    <a:pt x="132568" y="44243"/>
                  </a:lnTo>
                  <a:lnTo>
                    <a:pt x="129185" y="43238"/>
                  </a:lnTo>
                  <a:lnTo>
                    <a:pt x="125842" y="42049"/>
                  </a:lnTo>
                  <a:lnTo>
                    <a:pt x="122565" y="40701"/>
                  </a:lnTo>
                  <a:lnTo>
                    <a:pt x="119327" y="39221"/>
                  </a:lnTo>
                  <a:lnTo>
                    <a:pt x="117729" y="38442"/>
                  </a:lnTo>
                  <a:lnTo>
                    <a:pt x="114650" y="36896"/>
                  </a:lnTo>
                  <a:lnTo>
                    <a:pt x="108518" y="33750"/>
                  </a:lnTo>
                  <a:lnTo>
                    <a:pt x="103893" y="31478"/>
                  </a:lnTo>
                  <a:lnTo>
                    <a:pt x="100774" y="30037"/>
                  </a:lnTo>
                  <a:lnTo>
                    <a:pt x="97603" y="28703"/>
                  </a:lnTo>
                  <a:lnTo>
                    <a:pt x="94379" y="27474"/>
                  </a:lnTo>
                  <a:lnTo>
                    <a:pt x="92740" y="26932"/>
                  </a:lnTo>
                  <a:lnTo>
                    <a:pt x="91696" y="26588"/>
                  </a:lnTo>
                  <a:lnTo>
                    <a:pt x="89595" y="25980"/>
                  </a:lnTo>
                  <a:lnTo>
                    <a:pt x="87481" y="25425"/>
                  </a:lnTo>
                  <a:lnTo>
                    <a:pt x="85340" y="24950"/>
                  </a:lnTo>
                  <a:lnTo>
                    <a:pt x="83199" y="24527"/>
                  </a:lnTo>
                  <a:lnTo>
                    <a:pt x="81032" y="24183"/>
                  </a:lnTo>
                  <a:lnTo>
                    <a:pt x="78878" y="23892"/>
                  </a:lnTo>
                  <a:lnTo>
                    <a:pt x="76698" y="23668"/>
                  </a:lnTo>
                  <a:lnTo>
                    <a:pt x="74517" y="23509"/>
                  </a:lnTo>
                  <a:lnTo>
                    <a:pt x="72337" y="23404"/>
                  </a:lnTo>
                  <a:lnTo>
                    <a:pt x="69060" y="23377"/>
                  </a:lnTo>
                  <a:lnTo>
                    <a:pt x="64686" y="23536"/>
                  </a:lnTo>
                  <a:lnTo>
                    <a:pt x="60325" y="23945"/>
                  </a:lnTo>
                  <a:lnTo>
                    <a:pt x="58158" y="24249"/>
                  </a:lnTo>
                  <a:lnTo>
                    <a:pt x="55938" y="24593"/>
                  </a:lnTo>
                  <a:lnTo>
                    <a:pt x="51537" y="25491"/>
                  </a:lnTo>
                  <a:lnTo>
                    <a:pt x="47203" y="26615"/>
                  </a:lnTo>
                  <a:lnTo>
                    <a:pt x="42908" y="27923"/>
                  </a:lnTo>
                  <a:lnTo>
                    <a:pt x="38679" y="29416"/>
                  </a:lnTo>
                  <a:lnTo>
                    <a:pt x="34504" y="31068"/>
                  </a:lnTo>
                  <a:lnTo>
                    <a:pt x="30381" y="32865"/>
                  </a:lnTo>
                  <a:lnTo>
                    <a:pt x="26324" y="34768"/>
                  </a:lnTo>
                  <a:lnTo>
                    <a:pt x="24315" y="35759"/>
                  </a:lnTo>
                  <a:lnTo>
                    <a:pt x="22664" y="36592"/>
                  </a:lnTo>
                  <a:lnTo>
                    <a:pt x="19413" y="38376"/>
                  </a:lnTo>
                  <a:lnTo>
                    <a:pt x="16215" y="40265"/>
                  </a:lnTo>
                  <a:lnTo>
                    <a:pt x="13083" y="42287"/>
                  </a:lnTo>
                  <a:lnTo>
                    <a:pt x="10030" y="44415"/>
                  </a:lnTo>
                  <a:lnTo>
                    <a:pt x="7057" y="46648"/>
                  </a:lnTo>
                  <a:lnTo>
                    <a:pt x="4163" y="49000"/>
                  </a:lnTo>
                  <a:lnTo>
                    <a:pt x="1362" y="51445"/>
                  </a:lnTo>
                  <a:lnTo>
                    <a:pt x="1" y="52713"/>
                  </a:lnTo>
                  <a:lnTo>
                    <a:pt x="1216" y="52713"/>
                  </a:lnTo>
                  <a:lnTo>
                    <a:pt x="2696" y="51379"/>
                  </a:lnTo>
                  <a:lnTo>
                    <a:pt x="5723" y="48802"/>
                  </a:lnTo>
                  <a:lnTo>
                    <a:pt x="8868" y="46357"/>
                  </a:lnTo>
                  <a:lnTo>
                    <a:pt x="12092" y="44031"/>
                  </a:lnTo>
                  <a:lnTo>
                    <a:pt x="15409" y="41824"/>
                  </a:lnTo>
                  <a:lnTo>
                    <a:pt x="18792" y="39750"/>
                  </a:lnTo>
                  <a:lnTo>
                    <a:pt x="22267" y="37794"/>
                  </a:lnTo>
                  <a:lnTo>
                    <a:pt x="25795" y="35944"/>
                  </a:lnTo>
                  <a:lnTo>
                    <a:pt x="27579" y="35072"/>
                  </a:lnTo>
                  <a:lnTo>
                    <a:pt x="29813" y="34028"/>
                  </a:lnTo>
                  <a:lnTo>
                    <a:pt x="34319" y="32033"/>
                  </a:lnTo>
                  <a:lnTo>
                    <a:pt x="38891" y="30222"/>
                  </a:lnTo>
                  <a:lnTo>
                    <a:pt x="43542" y="28610"/>
                  </a:lnTo>
                  <a:lnTo>
                    <a:pt x="48260" y="27196"/>
                  </a:lnTo>
                  <a:lnTo>
                    <a:pt x="51828" y="26311"/>
                  </a:lnTo>
                  <a:lnTo>
                    <a:pt x="54233" y="25795"/>
                  </a:lnTo>
                  <a:lnTo>
                    <a:pt x="56651" y="25346"/>
                  </a:lnTo>
                  <a:lnTo>
                    <a:pt x="59069" y="24963"/>
                  </a:lnTo>
                  <a:lnTo>
                    <a:pt x="61514" y="24646"/>
                  </a:lnTo>
                  <a:lnTo>
                    <a:pt x="63972" y="24408"/>
                  </a:lnTo>
                  <a:lnTo>
                    <a:pt x="65201" y="24329"/>
                  </a:lnTo>
                  <a:lnTo>
                    <a:pt x="66271" y="24262"/>
                  </a:lnTo>
                  <a:lnTo>
                    <a:pt x="68399" y="24183"/>
                  </a:lnTo>
                  <a:lnTo>
                    <a:pt x="71584" y="24183"/>
                  </a:lnTo>
                  <a:lnTo>
                    <a:pt x="75799" y="24408"/>
                  </a:lnTo>
                  <a:lnTo>
                    <a:pt x="80001" y="24884"/>
                  </a:lnTo>
                  <a:lnTo>
                    <a:pt x="84151" y="25584"/>
                  </a:lnTo>
                  <a:lnTo>
                    <a:pt x="88273" y="26522"/>
                  </a:lnTo>
                  <a:lnTo>
                    <a:pt x="92343" y="27685"/>
                  </a:lnTo>
                  <a:lnTo>
                    <a:pt x="96347" y="29073"/>
                  </a:lnTo>
                  <a:lnTo>
                    <a:pt x="98316" y="29852"/>
                  </a:lnTo>
                  <a:lnTo>
                    <a:pt x="99889" y="30513"/>
                  </a:lnTo>
                  <a:lnTo>
                    <a:pt x="102981" y="31900"/>
                  </a:lnTo>
                  <a:lnTo>
                    <a:pt x="107553" y="34147"/>
                  </a:lnTo>
                  <a:lnTo>
                    <a:pt x="113579" y="37266"/>
                  </a:lnTo>
                  <a:lnTo>
                    <a:pt x="118125" y="39565"/>
                  </a:lnTo>
                  <a:lnTo>
                    <a:pt x="121204" y="41018"/>
                  </a:lnTo>
                  <a:lnTo>
                    <a:pt x="122750" y="41706"/>
                  </a:lnTo>
                  <a:lnTo>
                    <a:pt x="124455" y="42432"/>
                  </a:lnTo>
                  <a:lnTo>
                    <a:pt x="127917" y="43714"/>
                  </a:lnTo>
                  <a:lnTo>
                    <a:pt x="131445" y="44785"/>
                  </a:lnTo>
                  <a:lnTo>
                    <a:pt x="134114" y="45432"/>
                  </a:lnTo>
                  <a:lnTo>
                    <a:pt x="135912" y="45789"/>
                  </a:lnTo>
                  <a:lnTo>
                    <a:pt x="137709" y="46093"/>
                  </a:lnTo>
                  <a:lnTo>
                    <a:pt x="139519" y="46317"/>
                  </a:lnTo>
                  <a:lnTo>
                    <a:pt x="141343" y="46476"/>
                  </a:lnTo>
                  <a:lnTo>
                    <a:pt x="143166" y="46555"/>
                  </a:lnTo>
                  <a:lnTo>
                    <a:pt x="145003" y="46568"/>
                  </a:lnTo>
                  <a:lnTo>
                    <a:pt x="146840" y="46516"/>
                  </a:lnTo>
                  <a:lnTo>
                    <a:pt x="148690" y="46370"/>
                  </a:lnTo>
                  <a:lnTo>
                    <a:pt x="150540" y="46159"/>
                  </a:lnTo>
                  <a:lnTo>
                    <a:pt x="151465" y="46013"/>
                  </a:lnTo>
                  <a:lnTo>
                    <a:pt x="152562" y="45828"/>
                  </a:lnTo>
                  <a:lnTo>
                    <a:pt x="154729" y="45353"/>
                  </a:lnTo>
                  <a:lnTo>
                    <a:pt x="156870" y="44771"/>
                  </a:lnTo>
                  <a:lnTo>
                    <a:pt x="158971" y="44084"/>
                  </a:lnTo>
                  <a:lnTo>
                    <a:pt x="161059" y="43305"/>
                  </a:lnTo>
                  <a:lnTo>
                    <a:pt x="163094" y="42446"/>
                  </a:lnTo>
                  <a:lnTo>
                    <a:pt x="165116" y="41507"/>
                  </a:lnTo>
                  <a:lnTo>
                    <a:pt x="167098" y="40503"/>
                  </a:lnTo>
                  <a:lnTo>
                    <a:pt x="168062" y="39974"/>
                  </a:lnTo>
                  <a:lnTo>
                    <a:pt x="169754" y="39023"/>
                  </a:lnTo>
                  <a:lnTo>
                    <a:pt x="172991" y="36988"/>
                  </a:lnTo>
                  <a:lnTo>
                    <a:pt x="175330" y="35323"/>
                  </a:lnTo>
                  <a:lnTo>
                    <a:pt x="176837" y="34147"/>
                  </a:lnTo>
                  <a:lnTo>
                    <a:pt x="178317" y="32918"/>
                  </a:lnTo>
                  <a:lnTo>
                    <a:pt x="179744" y="31649"/>
                  </a:lnTo>
                  <a:lnTo>
                    <a:pt x="180458" y="30975"/>
                  </a:lnTo>
                  <a:lnTo>
                    <a:pt x="181753" y="29707"/>
                  </a:lnTo>
                  <a:lnTo>
                    <a:pt x="184277" y="27077"/>
                  </a:lnTo>
                  <a:lnTo>
                    <a:pt x="186682" y="24329"/>
                  </a:lnTo>
                  <a:lnTo>
                    <a:pt x="188994" y="21501"/>
                  </a:lnTo>
                  <a:lnTo>
                    <a:pt x="191201" y="18593"/>
                  </a:lnTo>
                  <a:lnTo>
                    <a:pt x="193342" y="15620"/>
                  </a:lnTo>
                  <a:lnTo>
                    <a:pt x="196434" y="11088"/>
                  </a:lnTo>
                  <a:lnTo>
                    <a:pt x="198403" y="8035"/>
                  </a:lnTo>
                  <a:lnTo>
                    <a:pt x="200398" y="4864"/>
                  </a:lnTo>
                  <a:lnTo>
                    <a:pt x="202328" y="1639"/>
                  </a:lnTo>
                  <a:lnTo>
                    <a:pt x="20232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30"/>
            <p:cNvSpPr/>
            <p:nvPr/>
          </p:nvSpPr>
          <p:spPr>
            <a:xfrm>
              <a:off x="2904933" y="3727309"/>
              <a:ext cx="6232138" cy="1416174"/>
            </a:xfrm>
            <a:custGeom>
              <a:avLst/>
              <a:gdLst/>
              <a:ahLst/>
              <a:cxnLst/>
              <a:rect l="l" t="t" r="r" b="b"/>
              <a:pathLst>
                <a:path w="195166" h="44349" extrusionOk="0">
                  <a:moveTo>
                    <a:pt x="195166" y="0"/>
                  </a:moveTo>
                  <a:lnTo>
                    <a:pt x="193170" y="3106"/>
                  </a:lnTo>
                  <a:lnTo>
                    <a:pt x="191109" y="6172"/>
                  </a:lnTo>
                  <a:lnTo>
                    <a:pt x="189999" y="7797"/>
                  </a:lnTo>
                  <a:lnTo>
                    <a:pt x="187713" y="11021"/>
                  </a:lnTo>
                  <a:lnTo>
                    <a:pt x="185361" y="14219"/>
                  </a:lnTo>
                  <a:lnTo>
                    <a:pt x="182929" y="17351"/>
                  </a:lnTo>
                  <a:lnTo>
                    <a:pt x="180392" y="20404"/>
                  </a:lnTo>
                  <a:lnTo>
                    <a:pt x="177749" y="23364"/>
                  </a:lnTo>
                  <a:lnTo>
                    <a:pt x="174987" y="26192"/>
                  </a:lnTo>
                  <a:lnTo>
                    <a:pt x="172093" y="28901"/>
                  </a:lnTo>
                  <a:lnTo>
                    <a:pt x="170600" y="30182"/>
                  </a:lnTo>
                  <a:lnTo>
                    <a:pt x="169781" y="30856"/>
                  </a:lnTo>
                  <a:lnTo>
                    <a:pt x="168116" y="32138"/>
                  </a:lnTo>
                  <a:lnTo>
                    <a:pt x="166385" y="33354"/>
                  </a:lnTo>
                  <a:lnTo>
                    <a:pt x="164614" y="34517"/>
                  </a:lnTo>
                  <a:lnTo>
                    <a:pt x="162803" y="35613"/>
                  </a:lnTo>
                  <a:lnTo>
                    <a:pt x="160953" y="36644"/>
                  </a:lnTo>
                  <a:lnTo>
                    <a:pt x="158139" y="38085"/>
                  </a:lnTo>
                  <a:lnTo>
                    <a:pt x="156223" y="38970"/>
                  </a:lnTo>
                  <a:lnTo>
                    <a:pt x="155165" y="39432"/>
                  </a:lnTo>
                  <a:lnTo>
                    <a:pt x="153011" y="40265"/>
                  </a:lnTo>
                  <a:lnTo>
                    <a:pt x="150831" y="41005"/>
                  </a:lnTo>
                  <a:lnTo>
                    <a:pt x="148611" y="41639"/>
                  </a:lnTo>
                  <a:lnTo>
                    <a:pt x="146365" y="42155"/>
                  </a:lnTo>
                  <a:lnTo>
                    <a:pt x="144105" y="42551"/>
                  </a:lnTo>
                  <a:lnTo>
                    <a:pt x="141819" y="42842"/>
                  </a:lnTo>
                  <a:lnTo>
                    <a:pt x="139519" y="43000"/>
                  </a:lnTo>
                  <a:lnTo>
                    <a:pt x="138357" y="43040"/>
                  </a:lnTo>
                  <a:lnTo>
                    <a:pt x="137458" y="43040"/>
                  </a:lnTo>
                  <a:lnTo>
                    <a:pt x="135674" y="43000"/>
                  </a:lnTo>
                  <a:lnTo>
                    <a:pt x="133890" y="42868"/>
                  </a:lnTo>
                  <a:lnTo>
                    <a:pt x="132133" y="42683"/>
                  </a:lnTo>
                  <a:lnTo>
                    <a:pt x="130375" y="42419"/>
                  </a:lnTo>
                  <a:lnTo>
                    <a:pt x="128644" y="42089"/>
                  </a:lnTo>
                  <a:lnTo>
                    <a:pt x="126067" y="41494"/>
                  </a:lnTo>
                  <a:lnTo>
                    <a:pt x="122684" y="40490"/>
                  </a:lnTo>
                  <a:lnTo>
                    <a:pt x="119341" y="39300"/>
                  </a:lnTo>
                  <a:lnTo>
                    <a:pt x="116064" y="37952"/>
                  </a:lnTo>
                  <a:lnTo>
                    <a:pt x="112826" y="36472"/>
                  </a:lnTo>
                  <a:lnTo>
                    <a:pt x="111227" y="35693"/>
                  </a:lnTo>
                  <a:lnTo>
                    <a:pt x="108148" y="34147"/>
                  </a:lnTo>
                  <a:lnTo>
                    <a:pt x="102017" y="31002"/>
                  </a:lnTo>
                  <a:lnTo>
                    <a:pt x="97392" y="28729"/>
                  </a:lnTo>
                  <a:lnTo>
                    <a:pt x="94273" y="27288"/>
                  </a:lnTo>
                  <a:lnTo>
                    <a:pt x="91102" y="25954"/>
                  </a:lnTo>
                  <a:lnTo>
                    <a:pt x="87877" y="24725"/>
                  </a:lnTo>
                  <a:lnTo>
                    <a:pt x="86239" y="24183"/>
                  </a:lnTo>
                  <a:lnTo>
                    <a:pt x="85195" y="23839"/>
                  </a:lnTo>
                  <a:lnTo>
                    <a:pt x="83094" y="23231"/>
                  </a:lnTo>
                  <a:lnTo>
                    <a:pt x="80979" y="22676"/>
                  </a:lnTo>
                  <a:lnTo>
                    <a:pt x="78839" y="22201"/>
                  </a:lnTo>
                  <a:lnTo>
                    <a:pt x="76698" y="21778"/>
                  </a:lnTo>
                  <a:lnTo>
                    <a:pt x="74531" y="21434"/>
                  </a:lnTo>
                  <a:lnTo>
                    <a:pt x="72377" y="21144"/>
                  </a:lnTo>
                  <a:lnTo>
                    <a:pt x="70196" y="20919"/>
                  </a:lnTo>
                  <a:lnTo>
                    <a:pt x="68016" y="20760"/>
                  </a:lnTo>
                  <a:lnTo>
                    <a:pt x="65835" y="20655"/>
                  </a:lnTo>
                  <a:lnTo>
                    <a:pt x="62558" y="20615"/>
                  </a:lnTo>
                  <a:lnTo>
                    <a:pt x="58184" y="20787"/>
                  </a:lnTo>
                  <a:lnTo>
                    <a:pt x="53824" y="21196"/>
                  </a:lnTo>
                  <a:lnTo>
                    <a:pt x="51656" y="21500"/>
                  </a:lnTo>
                  <a:lnTo>
                    <a:pt x="49436" y="21844"/>
                  </a:lnTo>
                  <a:lnTo>
                    <a:pt x="45036" y="22743"/>
                  </a:lnTo>
                  <a:lnTo>
                    <a:pt x="40702" y="23866"/>
                  </a:lnTo>
                  <a:lnTo>
                    <a:pt x="36407" y="25174"/>
                  </a:lnTo>
                  <a:lnTo>
                    <a:pt x="32178" y="26667"/>
                  </a:lnTo>
                  <a:lnTo>
                    <a:pt x="28002" y="28319"/>
                  </a:lnTo>
                  <a:lnTo>
                    <a:pt x="23880" y="30116"/>
                  </a:lnTo>
                  <a:lnTo>
                    <a:pt x="19823" y="32019"/>
                  </a:lnTo>
                  <a:lnTo>
                    <a:pt x="17814" y="33010"/>
                  </a:lnTo>
                  <a:lnTo>
                    <a:pt x="16638" y="33605"/>
                  </a:lnTo>
                  <a:lnTo>
                    <a:pt x="14312" y="34847"/>
                  </a:lnTo>
                  <a:lnTo>
                    <a:pt x="12026" y="36142"/>
                  </a:lnTo>
                  <a:lnTo>
                    <a:pt x="9753" y="37503"/>
                  </a:lnTo>
                  <a:lnTo>
                    <a:pt x="7520" y="38930"/>
                  </a:lnTo>
                  <a:lnTo>
                    <a:pt x="5326" y="40410"/>
                  </a:lnTo>
                  <a:lnTo>
                    <a:pt x="3159" y="41943"/>
                  </a:lnTo>
                  <a:lnTo>
                    <a:pt x="1045" y="43529"/>
                  </a:lnTo>
                  <a:lnTo>
                    <a:pt x="1" y="44348"/>
                  </a:lnTo>
                  <a:lnTo>
                    <a:pt x="1402" y="44348"/>
                  </a:lnTo>
                  <a:lnTo>
                    <a:pt x="2551" y="43476"/>
                  </a:lnTo>
                  <a:lnTo>
                    <a:pt x="4890" y="41785"/>
                  </a:lnTo>
                  <a:lnTo>
                    <a:pt x="7269" y="40159"/>
                  </a:lnTo>
                  <a:lnTo>
                    <a:pt x="9700" y="38587"/>
                  </a:lnTo>
                  <a:lnTo>
                    <a:pt x="12158" y="37080"/>
                  </a:lnTo>
                  <a:lnTo>
                    <a:pt x="14669" y="35653"/>
                  </a:lnTo>
                  <a:lnTo>
                    <a:pt x="17206" y="34279"/>
                  </a:lnTo>
                  <a:lnTo>
                    <a:pt x="19783" y="32957"/>
                  </a:lnTo>
                  <a:lnTo>
                    <a:pt x="21078" y="32323"/>
                  </a:lnTo>
                  <a:lnTo>
                    <a:pt x="23311" y="31279"/>
                  </a:lnTo>
                  <a:lnTo>
                    <a:pt x="27817" y="29284"/>
                  </a:lnTo>
                  <a:lnTo>
                    <a:pt x="32390" y="27473"/>
                  </a:lnTo>
                  <a:lnTo>
                    <a:pt x="37041" y="25861"/>
                  </a:lnTo>
                  <a:lnTo>
                    <a:pt x="41759" y="24447"/>
                  </a:lnTo>
                  <a:lnTo>
                    <a:pt x="45327" y="23562"/>
                  </a:lnTo>
                  <a:lnTo>
                    <a:pt x="47732" y="23046"/>
                  </a:lnTo>
                  <a:lnTo>
                    <a:pt x="50150" y="22597"/>
                  </a:lnTo>
                  <a:lnTo>
                    <a:pt x="52568" y="22214"/>
                  </a:lnTo>
                  <a:lnTo>
                    <a:pt x="55013" y="21897"/>
                  </a:lnTo>
                  <a:lnTo>
                    <a:pt x="57471" y="21659"/>
                  </a:lnTo>
                  <a:lnTo>
                    <a:pt x="58700" y="21580"/>
                  </a:lnTo>
                  <a:lnTo>
                    <a:pt x="59770" y="21514"/>
                  </a:lnTo>
                  <a:lnTo>
                    <a:pt x="61898" y="21434"/>
                  </a:lnTo>
                  <a:lnTo>
                    <a:pt x="65082" y="21434"/>
                  </a:lnTo>
                  <a:lnTo>
                    <a:pt x="69298" y="21659"/>
                  </a:lnTo>
                  <a:lnTo>
                    <a:pt x="73500" y="22135"/>
                  </a:lnTo>
                  <a:lnTo>
                    <a:pt x="77649" y="22835"/>
                  </a:lnTo>
                  <a:lnTo>
                    <a:pt x="81772" y="23773"/>
                  </a:lnTo>
                  <a:lnTo>
                    <a:pt x="85842" y="24936"/>
                  </a:lnTo>
                  <a:lnTo>
                    <a:pt x="89846" y="26324"/>
                  </a:lnTo>
                  <a:lnTo>
                    <a:pt x="91815" y="27103"/>
                  </a:lnTo>
                  <a:lnTo>
                    <a:pt x="93388" y="27764"/>
                  </a:lnTo>
                  <a:lnTo>
                    <a:pt x="96480" y="29152"/>
                  </a:lnTo>
                  <a:lnTo>
                    <a:pt x="101052" y="31398"/>
                  </a:lnTo>
                  <a:lnTo>
                    <a:pt x="107078" y="34517"/>
                  </a:lnTo>
                  <a:lnTo>
                    <a:pt x="111624" y="36816"/>
                  </a:lnTo>
                  <a:lnTo>
                    <a:pt x="114703" y="38270"/>
                  </a:lnTo>
                  <a:lnTo>
                    <a:pt x="116249" y="38957"/>
                  </a:lnTo>
                  <a:lnTo>
                    <a:pt x="117953" y="39684"/>
                  </a:lnTo>
                  <a:lnTo>
                    <a:pt x="121416" y="40965"/>
                  </a:lnTo>
                  <a:lnTo>
                    <a:pt x="124944" y="42036"/>
                  </a:lnTo>
                  <a:lnTo>
                    <a:pt x="127613" y="42683"/>
                  </a:lnTo>
                  <a:lnTo>
                    <a:pt x="129410" y="43040"/>
                  </a:lnTo>
                  <a:lnTo>
                    <a:pt x="131208" y="43331"/>
                  </a:lnTo>
                  <a:lnTo>
                    <a:pt x="133018" y="43569"/>
                  </a:lnTo>
                  <a:lnTo>
                    <a:pt x="134842" y="43727"/>
                  </a:lnTo>
                  <a:lnTo>
                    <a:pt x="136665" y="43806"/>
                  </a:lnTo>
                  <a:lnTo>
                    <a:pt x="138502" y="43820"/>
                  </a:lnTo>
                  <a:lnTo>
                    <a:pt x="140339" y="43767"/>
                  </a:lnTo>
                  <a:lnTo>
                    <a:pt x="142189" y="43621"/>
                  </a:lnTo>
                  <a:lnTo>
                    <a:pt x="144039" y="43410"/>
                  </a:lnTo>
                  <a:lnTo>
                    <a:pt x="144964" y="43265"/>
                  </a:lnTo>
                  <a:lnTo>
                    <a:pt x="145968" y="43093"/>
                  </a:lnTo>
                  <a:lnTo>
                    <a:pt x="147990" y="42670"/>
                  </a:lnTo>
                  <a:lnTo>
                    <a:pt x="149985" y="42155"/>
                  </a:lnTo>
                  <a:lnTo>
                    <a:pt x="151967" y="41547"/>
                  </a:lnTo>
                  <a:lnTo>
                    <a:pt x="153923" y="40873"/>
                  </a:lnTo>
                  <a:lnTo>
                    <a:pt x="155866" y="40106"/>
                  </a:lnTo>
                  <a:lnTo>
                    <a:pt x="157769" y="39261"/>
                  </a:lnTo>
                  <a:lnTo>
                    <a:pt x="159645" y="38362"/>
                  </a:lnTo>
                  <a:lnTo>
                    <a:pt x="161495" y="37371"/>
                  </a:lnTo>
                  <a:lnTo>
                    <a:pt x="163306" y="36327"/>
                  </a:lnTo>
                  <a:lnTo>
                    <a:pt x="165076" y="35230"/>
                  </a:lnTo>
                  <a:lnTo>
                    <a:pt x="166821" y="34067"/>
                  </a:lnTo>
                  <a:lnTo>
                    <a:pt x="168499" y="32852"/>
                  </a:lnTo>
                  <a:lnTo>
                    <a:pt x="170151" y="31583"/>
                  </a:lnTo>
                  <a:lnTo>
                    <a:pt x="171750" y="30275"/>
                  </a:lnTo>
                  <a:lnTo>
                    <a:pt x="173282" y="28927"/>
                  </a:lnTo>
                  <a:lnTo>
                    <a:pt x="174036" y="28227"/>
                  </a:lnTo>
                  <a:lnTo>
                    <a:pt x="175370" y="26958"/>
                  </a:lnTo>
                  <a:lnTo>
                    <a:pt x="177960" y="24315"/>
                  </a:lnTo>
                  <a:lnTo>
                    <a:pt x="180458" y="21566"/>
                  </a:lnTo>
                  <a:lnTo>
                    <a:pt x="182850" y="18739"/>
                  </a:lnTo>
                  <a:lnTo>
                    <a:pt x="185162" y="15831"/>
                  </a:lnTo>
                  <a:lnTo>
                    <a:pt x="187396" y="12858"/>
                  </a:lnTo>
                  <a:lnTo>
                    <a:pt x="190633" y="8339"/>
                  </a:lnTo>
                  <a:lnTo>
                    <a:pt x="192708" y="5286"/>
                  </a:lnTo>
                  <a:lnTo>
                    <a:pt x="193950" y="3423"/>
                  </a:lnTo>
                  <a:lnTo>
                    <a:pt x="195166" y="1547"/>
                  </a:lnTo>
                  <a:lnTo>
                    <a:pt x="1951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30"/>
            <p:cNvSpPr/>
            <p:nvPr/>
          </p:nvSpPr>
          <p:spPr>
            <a:xfrm>
              <a:off x="3208775" y="4557758"/>
              <a:ext cx="3357639" cy="585738"/>
            </a:xfrm>
            <a:custGeom>
              <a:avLst/>
              <a:gdLst/>
              <a:ahLst/>
              <a:cxnLst/>
              <a:rect l="l" t="t" r="r" b="b"/>
              <a:pathLst>
                <a:path w="105148" h="18343" extrusionOk="0">
                  <a:moveTo>
                    <a:pt x="53109" y="1"/>
                  </a:moveTo>
                  <a:lnTo>
                    <a:pt x="51325" y="14"/>
                  </a:lnTo>
                  <a:lnTo>
                    <a:pt x="47784" y="199"/>
                  </a:lnTo>
                  <a:lnTo>
                    <a:pt x="44269" y="542"/>
                  </a:lnTo>
                  <a:lnTo>
                    <a:pt x="40780" y="1058"/>
                  </a:lnTo>
                  <a:lnTo>
                    <a:pt x="37305" y="1705"/>
                  </a:lnTo>
                  <a:lnTo>
                    <a:pt x="33882" y="2511"/>
                  </a:lnTo>
                  <a:lnTo>
                    <a:pt x="30473" y="3436"/>
                  </a:lnTo>
                  <a:lnTo>
                    <a:pt x="27116" y="4507"/>
                  </a:lnTo>
                  <a:lnTo>
                    <a:pt x="23786" y="5683"/>
                  </a:lnTo>
                  <a:lnTo>
                    <a:pt x="20496" y="6978"/>
                  </a:lnTo>
                  <a:lnTo>
                    <a:pt x="17245" y="8379"/>
                  </a:lnTo>
                  <a:lnTo>
                    <a:pt x="14034" y="9885"/>
                  </a:lnTo>
                  <a:lnTo>
                    <a:pt x="10876" y="11484"/>
                  </a:lnTo>
                  <a:lnTo>
                    <a:pt x="7757" y="13162"/>
                  </a:lnTo>
                  <a:lnTo>
                    <a:pt x="4691" y="14933"/>
                  </a:lnTo>
                  <a:lnTo>
                    <a:pt x="1679" y="16756"/>
                  </a:lnTo>
                  <a:lnTo>
                    <a:pt x="199" y="17708"/>
                  </a:lnTo>
                  <a:lnTo>
                    <a:pt x="106" y="17774"/>
                  </a:lnTo>
                  <a:lnTo>
                    <a:pt x="14" y="17933"/>
                  </a:lnTo>
                  <a:lnTo>
                    <a:pt x="0" y="18104"/>
                  </a:lnTo>
                  <a:lnTo>
                    <a:pt x="66" y="18276"/>
                  </a:lnTo>
                  <a:lnTo>
                    <a:pt x="106" y="18342"/>
                  </a:lnTo>
                  <a:lnTo>
                    <a:pt x="727" y="18342"/>
                  </a:lnTo>
                  <a:lnTo>
                    <a:pt x="2815" y="17021"/>
                  </a:lnTo>
                  <a:lnTo>
                    <a:pt x="7044" y="14510"/>
                  </a:lnTo>
                  <a:lnTo>
                    <a:pt x="11378" y="12145"/>
                  </a:lnTo>
                  <a:lnTo>
                    <a:pt x="15778" y="9951"/>
                  </a:lnTo>
                  <a:lnTo>
                    <a:pt x="20285" y="7956"/>
                  </a:lnTo>
                  <a:lnTo>
                    <a:pt x="24857" y="6158"/>
                  </a:lnTo>
                  <a:lnTo>
                    <a:pt x="28359" y="4969"/>
                  </a:lnTo>
                  <a:lnTo>
                    <a:pt x="30711" y="4242"/>
                  </a:lnTo>
                  <a:lnTo>
                    <a:pt x="33076" y="3568"/>
                  </a:lnTo>
                  <a:lnTo>
                    <a:pt x="35468" y="2974"/>
                  </a:lnTo>
                  <a:lnTo>
                    <a:pt x="36684" y="2696"/>
                  </a:lnTo>
                  <a:lnTo>
                    <a:pt x="37900" y="2432"/>
                  </a:lnTo>
                  <a:lnTo>
                    <a:pt x="40371" y="1956"/>
                  </a:lnTo>
                  <a:lnTo>
                    <a:pt x="42855" y="1573"/>
                  </a:lnTo>
                  <a:lnTo>
                    <a:pt x="45352" y="1256"/>
                  </a:lnTo>
                  <a:lnTo>
                    <a:pt x="47850" y="1031"/>
                  </a:lnTo>
                  <a:lnTo>
                    <a:pt x="50361" y="873"/>
                  </a:lnTo>
                  <a:lnTo>
                    <a:pt x="52885" y="820"/>
                  </a:lnTo>
                  <a:lnTo>
                    <a:pt x="55395" y="833"/>
                  </a:lnTo>
                  <a:lnTo>
                    <a:pt x="57906" y="952"/>
                  </a:lnTo>
                  <a:lnTo>
                    <a:pt x="60404" y="1150"/>
                  </a:lnTo>
                  <a:lnTo>
                    <a:pt x="62901" y="1441"/>
                  </a:lnTo>
                  <a:lnTo>
                    <a:pt x="65386" y="1811"/>
                  </a:lnTo>
                  <a:lnTo>
                    <a:pt x="67844" y="2287"/>
                  </a:lnTo>
                  <a:lnTo>
                    <a:pt x="70288" y="2855"/>
                  </a:lnTo>
                  <a:lnTo>
                    <a:pt x="72720" y="3529"/>
                  </a:lnTo>
                  <a:lnTo>
                    <a:pt x="75111" y="4295"/>
                  </a:lnTo>
                  <a:lnTo>
                    <a:pt x="76301" y="4718"/>
                  </a:lnTo>
                  <a:lnTo>
                    <a:pt x="78045" y="5379"/>
                  </a:lnTo>
                  <a:lnTo>
                    <a:pt x="81468" y="6859"/>
                  </a:lnTo>
                  <a:lnTo>
                    <a:pt x="84851" y="8511"/>
                  </a:lnTo>
                  <a:lnTo>
                    <a:pt x="88181" y="10281"/>
                  </a:lnTo>
                  <a:lnTo>
                    <a:pt x="93149" y="13043"/>
                  </a:lnTo>
                  <a:lnTo>
                    <a:pt x="98118" y="15792"/>
                  </a:lnTo>
                  <a:lnTo>
                    <a:pt x="101461" y="17523"/>
                  </a:lnTo>
                  <a:lnTo>
                    <a:pt x="103153" y="18342"/>
                  </a:lnTo>
                  <a:lnTo>
                    <a:pt x="105148" y="18342"/>
                  </a:lnTo>
                  <a:lnTo>
                    <a:pt x="103060" y="17391"/>
                  </a:lnTo>
                  <a:lnTo>
                    <a:pt x="98937" y="15290"/>
                  </a:lnTo>
                  <a:lnTo>
                    <a:pt x="92872" y="11946"/>
                  </a:lnTo>
                  <a:lnTo>
                    <a:pt x="88881" y="9740"/>
                  </a:lnTo>
                  <a:lnTo>
                    <a:pt x="86886" y="8669"/>
                  </a:lnTo>
                  <a:lnTo>
                    <a:pt x="82868" y="6634"/>
                  </a:lnTo>
                  <a:lnTo>
                    <a:pt x="79789" y="5247"/>
                  </a:lnTo>
                  <a:lnTo>
                    <a:pt x="77715" y="4388"/>
                  </a:lnTo>
                  <a:lnTo>
                    <a:pt x="75600" y="3608"/>
                  </a:lnTo>
                  <a:lnTo>
                    <a:pt x="73460" y="2881"/>
                  </a:lnTo>
                  <a:lnTo>
                    <a:pt x="72389" y="2564"/>
                  </a:lnTo>
                  <a:lnTo>
                    <a:pt x="71213" y="2234"/>
                  </a:lnTo>
                  <a:lnTo>
                    <a:pt x="68848" y="1639"/>
                  </a:lnTo>
                  <a:lnTo>
                    <a:pt x="66456" y="1150"/>
                  </a:lnTo>
                  <a:lnTo>
                    <a:pt x="64051" y="754"/>
                  </a:lnTo>
                  <a:lnTo>
                    <a:pt x="61633" y="437"/>
                  </a:lnTo>
                  <a:lnTo>
                    <a:pt x="59201" y="212"/>
                  </a:lnTo>
                  <a:lnTo>
                    <a:pt x="56770" y="67"/>
                  </a:lnTo>
                  <a:lnTo>
                    <a:pt x="543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30"/>
            <p:cNvSpPr/>
            <p:nvPr/>
          </p:nvSpPr>
          <p:spPr>
            <a:xfrm>
              <a:off x="3454371" y="4705032"/>
              <a:ext cx="2811210" cy="438465"/>
            </a:xfrm>
            <a:custGeom>
              <a:avLst/>
              <a:gdLst/>
              <a:ahLst/>
              <a:cxnLst/>
              <a:rect l="l" t="t" r="r" b="b"/>
              <a:pathLst>
                <a:path w="88036" h="13731" extrusionOk="0">
                  <a:moveTo>
                    <a:pt x="46026" y="0"/>
                  </a:moveTo>
                  <a:lnTo>
                    <a:pt x="44811" y="14"/>
                  </a:lnTo>
                  <a:lnTo>
                    <a:pt x="43317" y="53"/>
                  </a:lnTo>
                  <a:lnTo>
                    <a:pt x="40344" y="225"/>
                  </a:lnTo>
                  <a:lnTo>
                    <a:pt x="37397" y="516"/>
                  </a:lnTo>
                  <a:lnTo>
                    <a:pt x="34477" y="912"/>
                  </a:lnTo>
                  <a:lnTo>
                    <a:pt x="31570" y="1428"/>
                  </a:lnTo>
                  <a:lnTo>
                    <a:pt x="28676" y="2035"/>
                  </a:lnTo>
                  <a:lnTo>
                    <a:pt x="25808" y="2762"/>
                  </a:lnTo>
                  <a:lnTo>
                    <a:pt x="22980" y="3568"/>
                  </a:lnTo>
                  <a:lnTo>
                    <a:pt x="20165" y="4467"/>
                  </a:lnTo>
                  <a:lnTo>
                    <a:pt x="17377" y="5458"/>
                  </a:lnTo>
                  <a:lnTo>
                    <a:pt x="14615" y="6542"/>
                  </a:lnTo>
                  <a:lnTo>
                    <a:pt x="11880" y="7691"/>
                  </a:lnTo>
                  <a:lnTo>
                    <a:pt x="9184" y="8920"/>
                  </a:lnTo>
                  <a:lnTo>
                    <a:pt x="6515" y="10215"/>
                  </a:lnTo>
                  <a:lnTo>
                    <a:pt x="3885" y="11576"/>
                  </a:lnTo>
                  <a:lnTo>
                    <a:pt x="1282" y="13003"/>
                  </a:lnTo>
                  <a:lnTo>
                    <a:pt x="0" y="13730"/>
                  </a:lnTo>
                  <a:lnTo>
                    <a:pt x="1665" y="13730"/>
                  </a:lnTo>
                  <a:lnTo>
                    <a:pt x="3330" y="12805"/>
                  </a:lnTo>
                  <a:lnTo>
                    <a:pt x="6700" y="11048"/>
                  </a:lnTo>
                  <a:lnTo>
                    <a:pt x="10122" y="9396"/>
                  </a:lnTo>
                  <a:lnTo>
                    <a:pt x="13598" y="7850"/>
                  </a:lnTo>
                  <a:lnTo>
                    <a:pt x="17126" y="6449"/>
                  </a:lnTo>
                  <a:lnTo>
                    <a:pt x="20694" y="5167"/>
                  </a:lnTo>
                  <a:lnTo>
                    <a:pt x="24328" y="4031"/>
                  </a:lnTo>
                  <a:lnTo>
                    <a:pt x="28002" y="3053"/>
                  </a:lnTo>
                  <a:lnTo>
                    <a:pt x="29865" y="2630"/>
                  </a:lnTo>
                  <a:lnTo>
                    <a:pt x="31094" y="2366"/>
                  </a:lnTo>
                  <a:lnTo>
                    <a:pt x="33578" y="1890"/>
                  </a:lnTo>
                  <a:lnTo>
                    <a:pt x="36076" y="1507"/>
                  </a:lnTo>
                  <a:lnTo>
                    <a:pt x="38586" y="1216"/>
                  </a:lnTo>
                  <a:lnTo>
                    <a:pt x="41110" y="991"/>
                  </a:lnTo>
                  <a:lnTo>
                    <a:pt x="43634" y="873"/>
                  </a:lnTo>
                  <a:lnTo>
                    <a:pt x="46158" y="820"/>
                  </a:lnTo>
                  <a:lnTo>
                    <a:pt x="48682" y="873"/>
                  </a:lnTo>
                  <a:lnTo>
                    <a:pt x="51206" y="1018"/>
                  </a:lnTo>
                  <a:lnTo>
                    <a:pt x="53717" y="1243"/>
                  </a:lnTo>
                  <a:lnTo>
                    <a:pt x="56215" y="1573"/>
                  </a:lnTo>
                  <a:lnTo>
                    <a:pt x="58712" y="1996"/>
                  </a:lnTo>
                  <a:lnTo>
                    <a:pt x="61170" y="2511"/>
                  </a:lnTo>
                  <a:lnTo>
                    <a:pt x="63628" y="3132"/>
                  </a:lnTo>
                  <a:lnTo>
                    <a:pt x="66046" y="3859"/>
                  </a:lnTo>
                  <a:lnTo>
                    <a:pt x="68438" y="4678"/>
                  </a:lnTo>
                  <a:lnTo>
                    <a:pt x="69627" y="5141"/>
                  </a:lnTo>
                  <a:lnTo>
                    <a:pt x="70698" y="5564"/>
                  </a:lnTo>
                  <a:lnTo>
                    <a:pt x="72838" y="6502"/>
                  </a:lnTo>
                  <a:lnTo>
                    <a:pt x="76010" y="8022"/>
                  </a:lnTo>
                  <a:lnTo>
                    <a:pt x="82234" y="11391"/>
                  </a:lnTo>
                  <a:lnTo>
                    <a:pt x="86357" y="13730"/>
                  </a:lnTo>
                  <a:lnTo>
                    <a:pt x="88035" y="13730"/>
                  </a:lnTo>
                  <a:lnTo>
                    <a:pt x="84375" y="11656"/>
                  </a:lnTo>
                  <a:lnTo>
                    <a:pt x="80741" y="9621"/>
                  </a:lnTo>
                  <a:lnTo>
                    <a:pt x="78759" y="8537"/>
                  </a:lnTo>
                  <a:lnTo>
                    <a:pt x="74728" y="6502"/>
                  </a:lnTo>
                  <a:lnTo>
                    <a:pt x="71649" y="5114"/>
                  </a:lnTo>
                  <a:lnTo>
                    <a:pt x="69574" y="4255"/>
                  </a:lnTo>
                  <a:lnTo>
                    <a:pt x="67460" y="3463"/>
                  </a:lnTo>
                  <a:lnTo>
                    <a:pt x="65306" y="2762"/>
                  </a:lnTo>
                  <a:lnTo>
                    <a:pt x="64223" y="2432"/>
                  </a:lnTo>
                  <a:lnTo>
                    <a:pt x="63046" y="2101"/>
                  </a:lnTo>
                  <a:lnTo>
                    <a:pt x="60655" y="1533"/>
                  </a:lnTo>
                  <a:lnTo>
                    <a:pt x="58250" y="1044"/>
                  </a:lnTo>
                  <a:lnTo>
                    <a:pt x="55818" y="661"/>
                  </a:lnTo>
                  <a:lnTo>
                    <a:pt x="53387" y="370"/>
                  </a:lnTo>
                  <a:lnTo>
                    <a:pt x="50942" y="159"/>
                  </a:lnTo>
                  <a:lnTo>
                    <a:pt x="48484" y="40"/>
                  </a:lnTo>
                  <a:lnTo>
                    <a:pt x="4602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30"/>
            <p:cNvSpPr/>
            <p:nvPr/>
          </p:nvSpPr>
          <p:spPr>
            <a:xfrm>
              <a:off x="3757766" y="4863260"/>
              <a:ext cx="2225089" cy="280240"/>
            </a:xfrm>
            <a:custGeom>
              <a:avLst/>
              <a:gdLst/>
              <a:ahLst/>
              <a:cxnLst/>
              <a:rect l="l" t="t" r="r" b="b"/>
              <a:pathLst>
                <a:path w="69681" h="8776" extrusionOk="0">
                  <a:moveTo>
                    <a:pt x="36525" y="1"/>
                  </a:moveTo>
                  <a:lnTo>
                    <a:pt x="35310" y="14"/>
                  </a:lnTo>
                  <a:lnTo>
                    <a:pt x="34147" y="40"/>
                  </a:lnTo>
                  <a:lnTo>
                    <a:pt x="31847" y="159"/>
                  </a:lnTo>
                  <a:lnTo>
                    <a:pt x="29561" y="331"/>
                  </a:lnTo>
                  <a:lnTo>
                    <a:pt x="27288" y="582"/>
                  </a:lnTo>
                  <a:lnTo>
                    <a:pt x="25015" y="913"/>
                  </a:lnTo>
                  <a:lnTo>
                    <a:pt x="22769" y="1296"/>
                  </a:lnTo>
                  <a:lnTo>
                    <a:pt x="19412" y="1983"/>
                  </a:lnTo>
                  <a:lnTo>
                    <a:pt x="14986" y="3119"/>
                  </a:lnTo>
                  <a:lnTo>
                    <a:pt x="10612" y="4481"/>
                  </a:lnTo>
                  <a:lnTo>
                    <a:pt x="6317" y="6053"/>
                  </a:lnTo>
                  <a:lnTo>
                    <a:pt x="2075" y="7824"/>
                  </a:lnTo>
                  <a:lnTo>
                    <a:pt x="0" y="8775"/>
                  </a:lnTo>
                  <a:lnTo>
                    <a:pt x="1983" y="8775"/>
                  </a:lnTo>
                  <a:lnTo>
                    <a:pt x="4203" y="7811"/>
                  </a:lnTo>
                  <a:lnTo>
                    <a:pt x="8722" y="6027"/>
                  </a:lnTo>
                  <a:lnTo>
                    <a:pt x="12158" y="4851"/>
                  </a:lnTo>
                  <a:lnTo>
                    <a:pt x="14470" y="4137"/>
                  </a:lnTo>
                  <a:lnTo>
                    <a:pt x="16809" y="3489"/>
                  </a:lnTo>
                  <a:lnTo>
                    <a:pt x="19175" y="2895"/>
                  </a:lnTo>
                  <a:lnTo>
                    <a:pt x="20364" y="2630"/>
                  </a:lnTo>
                  <a:lnTo>
                    <a:pt x="21593" y="2366"/>
                  </a:lnTo>
                  <a:lnTo>
                    <a:pt x="24077" y="1890"/>
                  </a:lnTo>
                  <a:lnTo>
                    <a:pt x="26575" y="1507"/>
                  </a:lnTo>
                  <a:lnTo>
                    <a:pt x="29085" y="1217"/>
                  </a:lnTo>
                  <a:lnTo>
                    <a:pt x="31609" y="992"/>
                  </a:lnTo>
                  <a:lnTo>
                    <a:pt x="34133" y="873"/>
                  </a:lnTo>
                  <a:lnTo>
                    <a:pt x="36657" y="820"/>
                  </a:lnTo>
                  <a:lnTo>
                    <a:pt x="39181" y="873"/>
                  </a:lnTo>
                  <a:lnTo>
                    <a:pt x="41705" y="1018"/>
                  </a:lnTo>
                  <a:lnTo>
                    <a:pt x="44216" y="1243"/>
                  </a:lnTo>
                  <a:lnTo>
                    <a:pt x="46714" y="1573"/>
                  </a:lnTo>
                  <a:lnTo>
                    <a:pt x="49211" y="1996"/>
                  </a:lnTo>
                  <a:lnTo>
                    <a:pt x="51669" y="2512"/>
                  </a:lnTo>
                  <a:lnTo>
                    <a:pt x="54127" y="3133"/>
                  </a:lnTo>
                  <a:lnTo>
                    <a:pt x="56545" y="3859"/>
                  </a:lnTo>
                  <a:lnTo>
                    <a:pt x="58937" y="4679"/>
                  </a:lnTo>
                  <a:lnTo>
                    <a:pt x="60126" y="5128"/>
                  </a:lnTo>
                  <a:lnTo>
                    <a:pt x="61117" y="5538"/>
                  </a:lnTo>
                  <a:lnTo>
                    <a:pt x="63086" y="6383"/>
                  </a:lnTo>
                  <a:lnTo>
                    <a:pt x="66020" y="7784"/>
                  </a:lnTo>
                  <a:lnTo>
                    <a:pt x="67949" y="8775"/>
                  </a:lnTo>
                  <a:lnTo>
                    <a:pt x="69680" y="8775"/>
                  </a:lnTo>
                  <a:lnTo>
                    <a:pt x="67883" y="7824"/>
                  </a:lnTo>
                  <a:lnTo>
                    <a:pt x="64223" y="6027"/>
                  </a:lnTo>
                  <a:lnTo>
                    <a:pt x="60496" y="4414"/>
                  </a:lnTo>
                  <a:lnTo>
                    <a:pt x="57642" y="3357"/>
                  </a:lnTo>
                  <a:lnTo>
                    <a:pt x="55699" y="2723"/>
                  </a:lnTo>
                  <a:lnTo>
                    <a:pt x="54722" y="2432"/>
                  </a:lnTo>
                  <a:lnTo>
                    <a:pt x="53545" y="2102"/>
                  </a:lnTo>
                  <a:lnTo>
                    <a:pt x="51154" y="1534"/>
                  </a:lnTo>
                  <a:lnTo>
                    <a:pt x="48749" y="1045"/>
                  </a:lnTo>
                  <a:lnTo>
                    <a:pt x="46317" y="662"/>
                  </a:lnTo>
                  <a:lnTo>
                    <a:pt x="43886" y="371"/>
                  </a:lnTo>
                  <a:lnTo>
                    <a:pt x="41441" y="159"/>
                  </a:lnTo>
                  <a:lnTo>
                    <a:pt x="38983" y="40"/>
                  </a:lnTo>
                  <a:lnTo>
                    <a:pt x="365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30"/>
            <p:cNvSpPr/>
            <p:nvPr/>
          </p:nvSpPr>
          <p:spPr>
            <a:xfrm>
              <a:off x="4130359" y="5014750"/>
              <a:ext cx="1517017" cy="128752"/>
            </a:xfrm>
            <a:custGeom>
              <a:avLst/>
              <a:gdLst/>
              <a:ahLst/>
              <a:cxnLst/>
              <a:rect l="l" t="t" r="r" b="b"/>
              <a:pathLst>
                <a:path w="47507" h="4032" extrusionOk="0">
                  <a:moveTo>
                    <a:pt x="24527" y="1"/>
                  </a:moveTo>
                  <a:lnTo>
                    <a:pt x="23311" y="14"/>
                  </a:lnTo>
                  <a:lnTo>
                    <a:pt x="21805" y="40"/>
                  </a:lnTo>
                  <a:lnTo>
                    <a:pt x="18831" y="212"/>
                  </a:lnTo>
                  <a:lnTo>
                    <a:pt x="15871" y="503"/>
                  </a:lnTo>
                  <a:lnTo>
                    <a:pt x="12938" y="913"/>
                  </a:lnTo>
                  <a:lnTo>
                    <a:pt x="10017" y="1428"/>
                  </a:lnTo>
                  <a:lnTo>
                    <a:pt x="7123" y="2049"/>
                  </a:lnTo>
                  <a:lnTo>
                    <a:pt x="4256" y="2763"/>
                  </a:lnTo>
                  <a:lnTo>
                    <a:pt x="1402" y="3582"/>
                  </a:lnTo>
                  <a:lnTo>
                    <a:pt x="1" y="4031"/>
                  </a:lnTo>
                  <a:lnTo>
                    <a:pt x="2829" y="4031"/>
                  </a:lnTo>
                  <a:lnTo>
                    <a:pt x="4203" y="3648"/>
                  </a:lnTo>
                  <a:lnTo>
                    <a:pt x="6965" y="2934"/>
                  </a:lnTo>
                  <a:lnTo>
                    <a:pt x="8366" y="2617"/>
                  </a:lnTo>
                  <a:lnTo>
                    <a:pt x="9502" y="2366"/>
                  </a:lnTo>
                  <a:lnTo>
                    <a:pt x="11775" y="1943"/>
                  </a:lnTo>
                  <a:lnTo>
                    <a:pt x="14074" y="1573"/>
                  </a:lnTo>
                  <a:lnTo>
                    <a:pt x="16387" y="1283"/>
                  </a:lnTo>
                  <a:lnTo>
                    <a:pt x="18699" y="1058"/>
                  </a:lnTo>
                  <a:lnTo>
                    <a:pt x="21025" y="899"/>
                  </a:lnTo>
                  <a:lnTo>
                    <a:pt x="23351" y="833"/>
                  </a:lnTo>
                  <a:lnTo>
                    <a:pt x="25677" y="833"/>
                  </a:lnTo>
                  <a:lnTo>
                    <a:pt x="28002" y="899"/>
                  </a:lnTo>
                  <a:lnTo>
                    <a:pt x="30315" y="1058"/>
                  </a:lnTo>
                  <a:lnTo>
                    <a:pt x="32627" y="1283"/>
                  </a:lnTo>
                  <a:lnTo>
                    <a:pt x="34927" y="1600"/>
                  </a:lnTo>
                  <a:lnTo>
                    <a:pt x="37226" y="1996"/>
                  </a:lnTo>
                  <a:lnTo>
                    <a:pt x="39499" y="2472"/>
                  </a:lnTo>
                  <a:lnTo>
                    <a:pt x="41745" y="3027"/>
                  </a:lnTo>
                  <a:lnTo>
                    <a:pt x="43979" y="3674"/>
                  </a:lnTo>
                  <a:lnTo>
                    <a:pt x="45089" y="4031"/>
                  </a:lnTo>
                  <a:lnTo>
                    <a:pt x="47507" y="4031"/>
                  </a:lnTo>
                  <a:lnTo>
                    <a:pt x="46331" y="3595"/>
                  </a:lnTo>
                  <a:lnTo>
                    <a:pt x="43939" y="2789"/>
                  </a:lnTo>
                  <a:lnTo>
                    <a:pt x="42723" y="2432"/>
                  </a:lnTo>
                  <a:lnTo>
                    <a:pt x="41547" y="2102"/>
                  </a:lnTo>
                  <a:lnTo>
                    <a:pt x="39155" y="1520"/>
                  </a:lnTo>
                  <a:lnTo>
                    <a:pt x="36750" y="1045"/>
                  </a:lnTo>
                  <a:lnTo>
                    <a:pt x="34319" y="662"/>
                  </a:lnTo>
                  <a:lnTo>
                    <a:pt x="31887" y="358"/>
                  </a:lnTo>
                  <a:lnTo>
                    <a:pt x="29443" y="159"/>
                  </a:lnTo>
                  <a:lnTo>
                    <a:pt x="26985" y="40"/>
                  </a:lnTo>
                  <a:lnTo>
                    <a:pt x="2452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30"/>
            <p:cNvSpPr/>
            <p:nvPr/>
          </p:nvSpPr>
          <p:spPr>
            <a:xfrm>
              <a:off x="8042939" y="4042104"/>
              <a:ext cx="1094199" cy="1101384"/>
            </a:xfrm>
            <a:custGeom>
              <a:avLst/>
              <a:gdLst/>
              <a:ahLst/>
              <a:cxnLst/>
              <a:rect l="l" t="t" r="r" b="b"/>
              <a:pathLst>
                <a:path w="34266" h="34491" extrusionOk="0">
                  <a:moveTo>
                    <a:pt x="34266" y="0"/>
                  </a:moveTo>
                  <a:lnTo>
                    <a:pt x="32561" y="2564"/>
                  </a:lnTo>
                  <a:lnTo>
                    <a:pt x="29046" y="7678"/>
                  </a:lnTo>
                  <a:lnTo>
                    <a:pt x="26284" y="11444"/>
                  </a:lnTo>
                  <a:lnTo>
                    <a:pt x="24381" y="13902"/>
                  </a:lnTo>
                  <a:lnTo>
                    <a:pt x="22425" y="16307"/>
                  </a:lnTo>
                  <a:lnTo>
                    <a:pt x="20404" y="18646"/>
                  </a:lnTo>
                  <a:lnTo>
                    <a:pt x="18303" y="20919"/>
                  </a:lnTo>
                  <a:lnTo>
                    <a:pt x="16149" y="23099"/>
                  </a:lnTo>
                  <a:lnTo>
                    <a:pt x="13902" y="25187"/>
                  </a:lnTo>
                  <a:lnTo>
                    <a:pt x="11590" y="27169"/>
                  </a:lnTo>
                  <a:lnTo>
                    <a:pt x="9171" y="29033"/>
                  </a:lnTo>
                  <a:lnTo>
                    <a:pt x="6674" y="30777"/>
                  </a:lnTo>
                  <a:lnTo>
                    <a:pt x="4084" y="32376"/>
                  </a:lnTo>
                  <a:lnTo>
                    <a:pt x="1388" y="33830"/>
                  </a:lnTo>
                  <a:lnTo>
                    <a:pt x="0" y="34490"/>
                  </a:lnTo>
                  <a:lnTo>
                    <a:pt x="1890" y="34490"/>
                  </a:lnTo>
                  <a:lnTo>
                    <a:pt x="3185" y="33816"/>
                  </a:lnTo>
                  <a:lnTo>
                    <a:pt x="5696" y="32376"/>
                  </a:lnTo>
                  <a:lnTo>
                    <a:pt x="8114" y="30790"/>
                  </a:lnTo>
                  <a:lnTo>
                    <a:pt x="10453" y="29099"/>
                  </a:lnTo>
                  <a:lnTo>
                    <a:pt x="12713" y="27288"/>
                  </a:lnTo>
                  <a:lnTo>
                    <a:pt x="14893" y="25385"/>
                  </a:lnTo>
                  <a:lnTo>
                    <a:pt x="17008" y="23390"/>
                  </a:lnTo>
                  <a:lnTo>
                    <a:pt x="19056" y="21315"/>
                  </a:lnTo>
                  <a:lnTo>
                    <a:pt x="21038" y="19148"/>
                  </a:lnTo>
                  <a:lnTo>
                    <a:pt x="22954" y="16928"/>
                  </a:lnTo>
                  <a:lnTo>
                    <a:pt x="24817" y="14655"/>
                  </a:lnTo>
                  <a:lnTo>
                    <a:pt x="26641" y="12330"/>
                  </a:lnTo>
                  <a:lnTo>
                    <a:pt x="29271" y="8775"/>
                  </a:lnTo>
                  <a:lnTo>
                    <a:pt x="32640" y="3938"/>
                  </a:lnTo>
                  <a:lnTo>
                    <a:pt x="34266" y="1494"/>
                  </a:lnTo>
                  <a:lnTo>
                    <a:pt x="342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30"/>
            <p:cNvSpPr/>
            <p:nvPr/>
          </p:nvSpPr>
          <p:spPr>
            <a:xfrm>
              <a:off x="8346749" y="4329469"/>
              <a:ext cx="790393" cy="814023"/>
            </a:xfrm>
            <a:custGeom>
              <a:avLst/>
              <a:gdLst/>
              <a:ahLst/>
              <a:cxnLst/>
              <a:rect l="l" t="t" r="r" b="b"/>
              <a:pathLst>
                <a:path w="24752" h="25492" extrusionOk="0">
                  <a:moveTo>
                    <a:pt x="24752" y="1"/>
                  </a:moveTo>
                  <a:lnTo>
                    <a:pt x="23496" y="1851"/>
                  </a:lnTo>
                  <a:lnTo>
                    <a:pt x="20853" y="5445"/>
                  </a:lnTo>
                  <a:lnTo>
                    <a:pt x="18052" y="8920"/>
                  </a:lnTo>
                  <a:lnTo>
                    <a:pt x="15092" y="12264"/>
                  </a:lnTo>
                  <a:lnTo>
                    <a:pt x="11986" y="15475"/>
                  </a:lnTo>
                  <a:lnTo>
                    <a:pt x="8736" y="18527"/>
                  </a:lnTo>
                  <a:lnTo>
                    <a:pt x="5340" y="21434"/>
                  </a:lnTo>
                  <a:lnTo>
                    <a:pt x="1811" y="24183"/>
                  </a:lnTo>
                  <a:lnTo>
                    <a:pt x="1" y="25491"/>
                  </a:lnTo>
                  <a:lnTo>
                    <a:pt x="1415" y="25491"/>
                  </a:lnTo>
                  <a:lnTo>
                    <a:pt x="3106" y="24249"/>
                  </a:lnTo>
                  <a:lnTo>
                    <a:pt x="6397" y="21619"/>
                  </a:lnTo>
                  <a:lnTo>
                    <a:pt x="9581" y="18871"/>
                  </a:lnTo>
                  <a:lnTo>
                    <a:pt x="12634" y="15977"/>
                  </a:lnTo>
                  <a:lnTo>
                    <a:pt x="15568" y="12964"/>
                  </a:lnTo>
                  <a:lnTo>
                    <a:pt x="18369" y="9832"/>
                  </a:lnTo>
                  <a:lnTo>
                    <a:pt x="21025" y="6568"/>
                  </a:lnTo>
                  <a:lnTo>
                    <a:pt x="23549" y="3212"/>
                  </a:lnTo>
                  <a:lnTo>
                    <a:pt x="24752" y="1481"/>
                  </a:lnTo>
                  <a:lnTo>
                    <a:pt x="2475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30"/>
            <p:cNvSpPr/>
            <p:nvPr/>
          </p:nvSpPr>
          <p:spPr>
            <a:xfrm>
              <a:off x="8670006" y="4631172"/>
              <a:ext cx="467141" cy="512325"/>
            </a:xfrm>
            <a:custGeom>
              <a:avLst/>
              <a:gdLst/>
              <a:ahLst/>
              <a:cxnLst/>
              <a:rect l="l" t="t" r="r" b="b"/>
              <a:pathLst>
                <a:path w="14629" h="16044" extrusionOk="0">
                  <a:moveTo>
                    <a:pt x="14629" y="1"/>
                  </a:moveTo>
                  <a:lnTo>
                    <a:pt x="13862" y="1151"/>
                  </a:lnTo>
                  <a:lnTo>
                    <a:pt x="12290" y="3397"/>
                  </a:lnTo>
                  <a:lnTo>
                    <a:pt x="10638" y="5577"/>
                  </a:lnTo>
                  <a:lnTo>
                    <a:pt x="8920" y="7705"/>
                  </a:lnTo>
                  <a:lnTo>
                    <a:pt x="7110" y="9727"/>
                  </a:lnTo>
                  <a:lnTo>
                    <a:pt x="5207" y="11669"/>
                  </a:lnTo>
                  <a:lnTo>
                    <a:pt x="3211" y="13506"/>
                  </a:lnTo>
                  <a:lnTo>
                    <a:pt x="1097" y="15237"/>
                  </a:lnTo>
                  <a:lnTo>
                    <a:pt x="0" y="16043"/>
                  </a:lnTo>
                  <a:lnTo>
                    <a:pt x="1388" y="16043"/>
                  </a:lnTo>
                  <a:lnTo>
                    <a:pt x="2366" y="15290"/>
                  </a:lnTo>
                  <a:lnTo>
                    <a:pt x="4255" y="13691"/>
                  </a:lnTo>
                  <a:lnTo>
                    <a:pt x="6039" y="12013"/>
                  </a:lnTo>
                  <a:lnTo>
                    <a:pt x="7757" y="10242"/>
                  </a:lnTo>
                  <a:lnTo>
                    <a:pt x="9396" y="8405"/>
                  </a:lnTo>
                  <a:lnTo>
                    <a:pt x="10968" y="6502"/>
                  </a:lnTo>
                  <a:lnTo>
                    <a:pt x="12475" y="4533"/>
                  </a:lnTo>
                  <a:lnTo>
                    <a:pt x="13928" y="2512"/>
                  </a:lnTo>
                  <a:lnTo>
                    <a:pt x="14629" y="1481"/>
                  </a:lnTo>
                  <a:lnTo>
                    <a:pt x="1462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30"/>
            <p:cNvSpPr/>
            <p:nvPr/>
          </p:nvSpPr>
          <p:spPr>
            <a:xfrm>
              <a:off x="8942170" y="4945551"/>
              <a:ext cx="194980" cy="197950"/>
            </a:xfrm>
            <a:custGeom>
              <a:avLst/>
              <a:gdLst/>
              <a:ahLst/>
              <a:cxnLst/>
              <a:rect l="l" t="t" r="r" b="b"/>
              <a:pathLst>
                <a:path w="6106" h="6199" extrusionOk="0">
                  <a:moveTo>
                    <a:pt x="6106" y="1"/>
                  </a:moveTo>
                  <a:lnTo>
                    <a:pt x="5405" y="833"/>
                  </a:lnTo>
                  <a:lnTo>
                    <a:pt x="3938" y="2432"/>
                  </a:lnTo>
                  <a:lnTo>
                    <a:pt x="2406" y="3978"/>
                  </a:lnTo>
                  <a:lnTo>
                    <a:pt x="820" y="5471"/>
                  </a:lnTo>
                  <a:lnTo>
                    <a:pt x="1" y="6198"/>
                  </a:lnTo>
                  <a:lnTo>
                    <a:pt x="1230" y="6198"/>
                  </a:lnTo>
                  <a:lnTo>
                    <a:pt x="2498" y="5022"/>
                  </a:lnTo>
                  <a:lnTo>
                    <a:pt x="4943" y="2551"/>
                  </a:lnTo>
                  <a:lnTo>
                    <a:pt x="6106" y="1269"/>
                  </a:lnTo>
                  <a:lnTo>
                    <a:pt x="610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8" name="Google Shape;748;p30"/>
          <p:cNvSpPr txBox="1">
            <a:spLocks noGrp="1"/>
          </p:cNvSpPr>
          <p:nvPr>
            <p:ph type="title" idx="6"/>
          </p:nvPr>
        </p:nvSpPr>
        <p:spPr>
          <a:xfrm>
            <a:off x="720000" y="387600"/>
            <a:ext cx="7696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900"/>
              <a:buNone/>
              <a:defRPr sz="3000" b="0">
                <a:solidFill>
                  <a:schemeClr val="accent4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8">
    <p:bg>
      <p:bgPr>
        <a:solidFill>
          <a:schemeClr val="accent2"/>
        </a:solidFill>
        <a:effectLst/>
      </p:bgPr>
    </p:bg>
    <p:spTree>
      <p:nvGrpSpPr>
        <p:cNvPr id="1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6" name="Google Shape;786;p32"/>
          <p:cNvGrpSpPr/>
          <p:nvPr/>
        </p:nvGrpSpPr>
        <p:grpSpPr>
          <a:xfrm rot="5400000">
            <a:off x="-2715942" y="853816"/>
            <a:ext cx="6705654" cy="1944523"/>
            <a:chOff x="2431496" y="3198979"/>
            <a:chExt cx="6705654" cy="1944523"/>
          </a:xfrm>
        </p:grpSpPr>
        <p:sp>
          <p:nvSpPr>
            <p:cNvPr id="787" name="Google Shape;787;p32"/>
            <p:cNvSpPr/>
            <p:nvPr/>
          </p:nvSpPr>
          <p:spPr>
            <a:xfrm>
              <a:off x="2431496" y="3198979"/>
              <a:ext cx="6705570" cy="1944498"/>
            </a:xfrm>
            <a:custGeom>
              <a:avLst/>
              <a:gdLst/>
              <a:ahLst/>
              <a:cxnLst/>
              <a:rect l="l" t="t" r="r" b="b"/>
              <a:pathLst>
                <a:path w="209992" h="60894" extrusionOk="0">
                  <a:moveTo>
                    <a:pt x="209992" y="1"/>
                  </a:moveTo>
                  <a:lnTo>
                    <a:pt x="208261" y="3040"/>
                  </a:lnTo>
                  <a:lnTo>
                    <a:pt x="204693" y="9066"/>
                  </a:lnTo>
                  <a:lnTo>
                    <a:pt x="202829" y="12026"/>
                  </a:lnTo>
                  <a:lnTo>
                    <a:pt x="201785" y="13651"/>
                  </a:lnTo>
                  <a:lnTo>
                    <a:pt x="199658" y="16889"/>
                  </a:lnTo>
                  <a:lnTo>
                    <a:pt x="197438" y="20100"/>
                  </a:lnTo>
                  <a:lnTo>
                    <a:pt x="195125" y="23232"/>
                  </a:lnTo>
                  <a:lnTo>
                    <a:pt x="192720" y="26298"/>
                  </a:lnTo>
                  <a:lnTo>
                    <a:pt x="190196" y="29245"/>
                  </a:lnTo>
                  <a:lnTo>
                    <a:pt x="187540" y="32086"/>
                  </a:lnTo>
                  <a:lnTo>
                    <a:pt x="184752" y="34768"/>
                  </a:lnTo>
                  <a:lnTo>
                    <a:pt x="183285" y="36050"/>
                  </a:lnTo>
                  <a:lnTo>
                    <a:pt x="182479" y="36724"/>
                  </a:lnTo>
                  <a:lnTo>
                    <a:pt x="180827" y="38019"/>
                  </a:lnTo>
                  <a:lnTo>
                    <a:pt x="179109" y="39235"/>
                  </a:lnTo>
                  <a:lnTo>
                    <a:pt x="177339" y="40398"/>
                  </a:lnTo>
                  <a:lnTo>
                    <a:pt x="175528" y="41481"/>
                  </a:lnTo>
                  <a:lnTo>
                    <a:pt x="173678" y="42512"/>
                  </a:lnTo>
                  <a:lnTo>
                    <a:pt x="170864" y="43952"/>
                  </a:lnTo>
                  <a:lnTo>
                    <a:pt x="168961" y="44824"/>
                  </a:lnTo>
                  <a:lnTo>
                    <a:pt x="167890" y="45287"/>
                  </a:lnTo>
                  <a:lnTo>
                    <a:pt x="165750" y="46133"/>
                  </a:lnTo>
                  <a:lnTo>
                    <a:pt x="163556" y="46873"/>
                  </a:lnTo>
                  <a:lnTo>
                    <a:pt x="161349" y="47494"/>
                  </a:lnTo>
                  <a:lnTo>
                    <a:pt x="159103" y="48009"/>
                  </a:lnTo>
                  <a:lnTo>
                    <a:pt x="156843" y="48419"/>
                  </a:lnTo>
                  <a:lnTo>
                    <a:pt x="154557" y="48696"/>
                  </a:lnTo>
                  <a:lnTo>
                    <a:pt x="152244" y="48868"/>
                  </a:lnTo>
                  <a:lnTo>
                    <a:pt x="151095" y="48894"/>
                  </a:lnTo>
                  <a:lnTo>
                    <a:pt x="150196" y="48908"/>
                  </a:lnTo>
                  <a:lnTo>
                    <a:pt x="148399" y="48855"/>
                  </a:lnTo>
                  <a:lnTo>
                    <a:pt x="146628" y="48736"/>
                  </a:lnTo>
                  <a:lnTo>
                    <a:pt x="144857" y="48538"/>
                  </a:lnTo>
                  <a:lnTo>
                    <a:pt x="143113" y="48287"/>
                  </a:lnTo>
                  <a:lnTo>
                    <a:pt x="141382" y="47956"/>
                  </a:lnTo>
                  <a:lnTo>
                    <a:pt x="138805" y="47362"/>
                  </a:lnTo>
                  <a:lnTo>
                    <a:pt x="135409" y="46357"/>
                  </a:lnTo>
                  <a:lnTo>
                    <a:pt x="132079" y="45168"/>
                  </a:lnTo>
                  <a:lnTo>
                    <a:pt x="128789" y="43820"/>
                  </a:lnTo>
                  <a:lnTo>
                    <a:pt x="125564" y="42340"/>
                  </a:lnTo>
                  <a:lnTo>
                    <a:pt x="123965" y="41547"/>
                  </a:lnTo>
                  <a:lnTo>
                    <a:pt x="120886" y="40001"/>
                  </a:lnTo>
                  <a:lnTo>
                    <a:pt x="114755" y="36869"/>
                  </a:lnTo>
                  <a:lnTo>
                    <a:pt x="110130" y="34596"/>
                  </a:lnTo>
                  <a:lnTo>
                    <a:pt x="106998" y="33156"/>
                  </a:lnTo>
                  <a:lnTo>
                    <a:pt x="103840" y="31808"/>
                  </a:lnTo>
                  <a:lnTo>
                    <a:pt x="100615" y="30592"/>
                  </a:lnTo>
                  <a:lnTo>
                    <a:pt x="98977" y="30037"/>
                  </a:lnTo>
                  <a:lnTo>
                    <a:pt x="97933" y="29707"/>
                  </a:lnTo>
                  <a:lnTo>
                    <a:pt x="95832" y="29086"/>
                  </a:lnTo>
                  <a:lnTo>
                    <a:pt x="93704" y="28544"/>
                  </a:lnTo>
                  <a:lnTo>
                    <a:pt x="91577" y="28055"/>
                  </a:lnTo>
                  <a:lnTo>
                    <a:pt x="89423" y="27646"/>
                  </a:lnTo>
                  <a:lnTo>
                    <a:pt x="87269" y="27289"/>
                  </a:lnTo>
                  <a:lnTo>
                    <a:pt x="85102" y="27011"/>
                  </a:lnTo>
                  <a:lnTo>
                    <a:pt x="82934" y="26787"/>
                  </a:lnTo>
                  <a:lnTo>
                    <a:pt x="80754" y="26628"/>
                  </a:lnTo>
                  <a:lnTo>
                    <a:pt x="78574" y="26522"/>
                  </a:lnTo>
                  <a:lnTo>
                    <a:pt x="75283" y="26483"/>
                  </a:lnTo>
                  <a:lnTo>
                    <a:pt x="70922" y="26655"/>
                  </a:lnTo>
                  <a:lnTo>
                    <a:pt x="66562" y="27064"/>
                  </a:lnTo>
                  <a:lnTo>
                    <a:pt x="64381" y="27368"/>
                  </a:lnTo>
                  <a:lnTo>
                    <a:pt x="63205" y="27540"/>
                  </a:lnTo>
                  <a:lnTo>
                    <a:pt x="60840" y="27963"/>
                  </a:lnTo>
                  <a:lnTo>
                    <a:pt x="58488" y="28452"/>
                  </a:lnTo>
                  <a:lnTo>
                    <a:pt x="56149" y="29007"/>
                  </a:lnTo>
                  <a:lnTo>
                    <a:pt x="52673" y="29932"/>
                  </a:lnTo>
                  <a:lnTo>
                    <a:pt x="48101" y="31372"/>
                  </a:lnTo>
                  <a:lnTo>
                    <a:pt x="43582" y="33011"/>
                  </a:lnTo>
                  <a:lnTo>
                    <a:pt x="39128" y="34834"/>
                  </a:lnTo>
                  <a:lnTo>
                    <a:pt x="34741" y="36816"/>
                  </a:lnTo>
                  <a:lnTo>
                    <a:pt x="30433" y="38918"/>
                  </a:lnTo>
                  <a:lnTo>
                    <a:pt x="28306" y="40014"/>
                  </a:lnTo>
                  <a:lnTo>
                    <a:pt x="26575" y="40939"/>
                  </a:lnTo>
                  <a:lnTo>
                    <a:pt x="23192" y="42935"/>
                  </a:lnTo>
                  <a:lnTo>
                    <a:pt x="19888" y="45062"/>
                  </a:lnTo>
                  <a:lnTo>
                    <a:pt x="16637" y="47296"/>
                  </a:lnTo>
                  <a:lnTo>
                    <a:pt x="15052" y="48432"/>
                  </a:lnTo>
                  <a:lnTo>
                    <a:pt x="13387" y="49634"/>
                  </a:lnTo>
                  <a:lnTo>
                    <a:pt x="10096" y="52119"/>
                  </a:lnTo>
                  <a:lnTo>
                    <a:pt x="6898" y="54696"/>
                  </a:lnTo>
                  <a:lnTo>
                    <a:pt x="3766" y="57365"/>
                  </a:lnTo>
                  <a:lnTo>
                    <a:pt x="2247" y="58752"/>
                  </a:lnTo>
                  <a:lnTo>
                    <a:pt x="1110" y="59810"/>
                  </a:lnTo>
                  <a:lnTo>
                    <a:pt x="0" y="60893"/>
                  </a:lnTo>
                  <a:lnTo>
                    <a:pt x="1176" y="60893"/>
                  </a:lnTo>
                  <a:lnTo>
                    <a:pt x="2326" y="59783"/>
                  </a:lnTo>
                  <a:lnTo>
                    <a:pt x="4691" y="57642"/>
                  </a:lnTo>
                  <a:lnTo>
                    <a:pt x="7123" y="55581"/>
                  </a:lnTo>
                  <a:lnTo>
                    <a:pt x="9594" y="53586"/>
                  </a:lnTo>
                  <a:lnTo>
                    <a:pt x="10849" y="52595"/>
                  </a:lnTo>
                  <a:lnTo>
                    <a:pt x="12528" y="51300"/>
                  </a:lnTo>
                  <a:lnTo>
                    <a:pt x="15937" y="48789"/>
                  </a:lnTo>
                  <a:lnTo>
                    <a:pt x="19412" y="46384"/>
                  </a:lnTo>
                  <a:lnTo>
                    <a:pt x="22967" y="44071"/>
                  </a:lnTo>
                  <a:lnTo>
                    <a:pt x="24764" y="42974"/>
                  </a:lnTo>
                  <a:lnTo>
                    <a:pt x="26707" y="41825"/>
                  </a:lnTo>
                  <a:lnTo>
                    <a:pt x="30671" y="39697"/>
                  </a:lnTo>
                  <a:lnTo>
                    <a:pt x="34715" y="37728"/>
                  </a:lnTo>
                  <a:lnTo>
                    <a:pt x="38824" y="35891"/>
                  </a:lnTo>
                  <a:lnTo>
                    <a:pt x="40899" y="35019"/>
                  </a:lnTo>
                  <a:lnTo>
                    <a:pt x="43132" y="34094"/>
                  </a:lnTo>
                  <a:lnTo>
                    <a:pt x="47665" y="32416"/>
                  </a:lnTo>
                  <a:lnTo>
                    <a:pt x="52277" y="30936"/>
                  </a:lnTo>
                  <a:lnTo>
                    <a:pt x="56941" y="29667"/>
                  </a:lnTo>
                  <a:lnTo>
                    <a:pt x="59294" y="29126"/>
                  </a:lnTo>
                  <a:lnTo>
                    <a:pt x="60430" y="28888"/>
                  </a:lnTo>
                  <a:lnTo>
                    <a:pt x="62703" y="28465"/>
                  </a:lnTo>
                  <a:lnTo>
                    <a:pt x="64976" y="28108"/>
                  </a:lnTo>
                  <a:lnTo>
                    <a:pt x="67262" y="27804"/>
                  </a:lnTo>
                  <a:lnTo>
                    <a:pt x="69561" y="27580"/>
                  </a:lnTo>
                  <a:lnTo>
                    <a:pt x="71861" y="27421"/>
                  </a:lnTo>
                  <a:lnTo>
                    <a:pt x="74160" y="27328"/>
                  </a:lnTo>
                  <a:lnTo>
                    <a:pt x="76473" y="27302"/>
                  </a:lnTo>
                  <a:lnTo>
                    <a:pt x="78772" y="27355"/>
                  </a:lnTo>
                  <a:lnTo>
                    <a:pt x="81071" y="27461"/>
                  </a:lnTo>
                  <a:lnTo>
                    <a:pt x="83370" y="27646"/>
                  </a:lnTo>
                  <a:lnTo>
                    <a:pt x="85657" y="27910"/>
                  </a:lnTo>
                  <a:lnTo>
                    <a:pt x="87943" y="28227"/>
                  </a:lnTo>
                  <a:lnTo>
                    <a:pt x="90216" y="28637"/>
                  </a:lnTo>
                  <a:lnTo>
                    <a:pt x="92475" y="29099"/>
                  </a:lnTo>
                  <a:lnTo>
                    <a:pt x="94722" y="29654"/>
                  </a:lnTo>
                  <a:lnTo>
                    <a:pt x="95832" y="29958"/>
                  </a:lnTo>
                  <a:lnTo>
                    <a:pt x="97536" y="30447"/>
                  </a:lnTo>
                  <a:lnTo>
                    <a:pt x="100893" y="31570"/>
                  </a:lnTo>
                  <a:lnTo>
                    <a:pt x="104183" y="32839"/>
                  </a:lnTo>
                  <a:lnTo>
                    <a:pt x="107421" y="34240"/>
                  </a:lnTo>
                  <a:lnTo>
                    <a:pt x="112218" y="36499"/>
                  </a:lnTo>
                  <a:lnTo>
                    <a:pt x="118521" y="39697"/>
                  </a:lnTo>
                  <a:lnTo>
                    <a:pt x="121666" y="41323"/>
                  </a:lnTo>
                  <a:lnTo>
                    <a:pt x="123146" y="42063"/>
                  </a:lnTo>
                  <a:lnTo>
                    <a:pt x="126133" y="43503"/>
                  </a:lnTo>
                  <a:lnTo>
                    <a:pt x="129145" y="44851"/>
                  </a:lnTo>
                  <a:lnTo>
                    <a:pt x="132198" y="46080"/>
                  </a:lnTo>
                  <a:lnTo>
                    <a:pt x="135290" y="47177"/>
                  </a:lnTo>
                  <a:lnTo>
                    <a:pt x="138448" y="48102"/>
                  </a:lnTo>
                  <a:lnTo>
                    <a:pt x="141646" y="48842"/>
                  </a:lnTo>
                  <a:lnTo>
                    <a:pt x="144924" y="49383"/>
                  </a:lnTo>
                  <a:lnTo>
                    <a:pt x="146589" y="49555"/>
                  </a:lnTo>
                  <a:lnTo>
                    <a:pt x="147712" y="49648"/>
                  </a:lnTo>
                  <a:lnTo>
                    <a:pt x="149958" y="49727"/>
                  </a:lnTo>
                  <a:lnTo>
                    <a:pt x="152191" y="49687"/>
                  </a:lnTo>
                  <a:lnTo>
                    <a:pt x="154412" y="49529"/>
                  </a:lnTo>
                  <a:lnTo>
                    <a:pt x="156605" y="49264"/>
                  </a:lnTo>
                  <a:lnTo>
                    <a:pt x="158799" y="48881"/>
                  </a:lnTo>
                  <a:lnTo>
                    <a:pt x="160953" y="48406"/>
                  </a:lnTo>
                  <a:lnTo>
                    <a:pt x="163093" y="47824"/>
                  </a:lnTo>
                  <a:lnTo>
                    <a:pt x="165208" y="47150"/>
                  </a:lnTo>
                  <a:lnTo>
                    <a:pt x="167296" y="46384"/>
                  </a:lnTo>
                  <a:lnTo>
                    <a:pt x="169344" y="45538"/>
                  </a:lnTo>
                  <a:lnTo>
                    <a:pt x="171379" y="44613"/>
                  </a:lnTo>
                  <a:lnTo>
                    <a:pt x="173374" y="43609"/>
                  </a:lnTo>
                  <a:lnTo>
                    <a:pt x="175330" y="42538"/>
                  </a:lnTo>
                  <a:lnTo>
                    <a:pt x="177246" y="41389"/>
                  </a:lnTo>
                  <a:lnTo>
                    <a:pt x="179136" y="40186"/>
                  </a:lnTo>
                  <a:lnTo>
                    <a:pt x="180061" y="39565"/>
                  </a:lnTo>
                  <a:lnTo>
                    <a:pt x="180827" y="39036"/>
                  </a:lnTo>
                  <a:lnTo>
                    <a:pt x="182307" y="37926"/>
                  </a:lnTo>
                  <a:lnTo>
                    <a:pt x="183761" y="36764"/>
                  </a:lnTo>
                  <a:lnTo>
                    <a:pt x="185175" y="35548"/>
                  </a:lnTo>
                  <a:lnTo>
                    <a:pt x="187223" y="33645"/>
                  </a:lnTo>
                  <a:lnTo>
                    <a:pt x="189813" y="30962"/>
                  </a:lnTo>
                  <a:lnTo>
                    <a:pt x="192284" y="28135"/>
                  </a:lnTo>
                  <a:lnTo>
                    <a:pt x="194636" y="25214"/>
                  </a:lnTo>
                  <a:lnTo>
                    <a:pt x="196883" y="22228"/>
                  </a:lnTo>
                  <a:lnTo>
                    <a:pt x="199050" y="19188"/>
                  </a:lnTo>
                  <a:lnTo>
                    <a:pt x="200094" y="17682"/>
                  </a:lnTo>
                  <a:lnTo>
                    <a:pt x="201415" y="15739"/>
                  </a:lnTo>
                  <a:lnTo>
                    <a:pt x="203966" y="11788"/>
                  </a:lnTo>
                  <a:lnTo>
                    <a:pt x="206424" y="7797"/>
                  </a:lnTo>
                  <a:lnTo>
                    <a:pt x="208816" y="3754"/>
                  </a:lnTo>
                  <a:lnTo>
                    <a:pt x="209992" y="1719"/>
                  </a:lnTo>
                  <a:lnTo>
                    <a:pt x="20999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2"/>
            <p:cNvSpPr/>
            <p:nvPr/>
          </p:nvSpPr>
          <p:spPr>
            <a:xfrm>
              <a:off x="2676230" y="3460190"/>
              <a:ext cx="6460839" cy="1683290"/>
            </a:xfrm>
            <a:custGeom>
              <a:avLst/>
              <a:gdLst/>
              <a:ahLst/>
              <a:cxnLst/>
              <a:rect l="l" t="t" r="r" b="b"/>
              <a:pathLst>
                <a:path w="202328" h="52714" extrusionOk="0">
                  <a:moveTo>
                    <a:pt x="202328" y="1"/>
                  </a:moveTo>
                  <a:lnTo>
                    <a:pt x="200993" y="2260"/>
                  </a:lnTo>
                  <a:lnTo>
                    <a:pt x="198258" y="6714"/>
                  </a:lnTo>
                  <a:lnTo>
                    <a:pt x="196844" y="8920"/>
                  </a:lnTo>
                  <a:lnTo>
                    <a:pt x="195786" y="10546"/>
                  </a:lnTo>
                  <a:lnTo>
                    <a:pt x="193619" y="13783"/>
                  </a:lnTo>
                  <a:lnTo>
                    <a:pt x="191373" y="16981"/>
                  </a:lnTo>
                  <a:lnTo>
                    <a:pt x="189034" y="20113"/>
                  </a:lnTo>
                  <a:lnTo>
                    <a:pt x="186589" y="23166"/>
                  </a:lnTo>
                  <a:lnTo>
                    <a:pt x="184039" y="26126"/>
                  </a:lnTo>
                  <a:lnTo>
                    <a:pt x="181356" y="28967"/>
                  </a:lnTo>
                  <a:lnTo>
                    <a:pt x="178542" y="31649"/>
                  </a:lnTo>
                  <a:lnTo>
                    <a:pt x="177062" y="32931"/>
                  </a:lnTo>
                  <a:lnTo>
                    <a:pt x="176255" y="33605"/>
                  </a:lnTo>
                  <a:lnTo>
                    <a:pt x="174604" y="34900"/>
                  </a:lnTo>
                  <a:lnTo>
                    <a:pt x="172873" y="36116"/>
                  </a:lnTo>
                  <a:lnTo>
                    <a:pt x="171115" y="37279"/>
                  </a:lnTo>
                  <a:lnTo>
                    <a:pt x="169305" y="38376"/>
                  </a:lnTo>
                  <a:lnTo>
                    <a:pt x="167455" y="39393"/>
                  </a:lnTo>
                  <a:lnTo>
                    <a:pt x="164627" y="40833"/>
                  </a:lnTo>
                  <a:lnTo>
                    <a:pt x="162724" y="41719"/>
                  </a:lnTo>
                  <a:lnTo>
                    <a:pt x="161667" y="42181"/>
                  </a:lnTo>
                  <a:lnTo>
                    <a:pt x="159513" y="43014"/>
                  </a:lnTo>
                  <a:lnTo>
                    <a:pt x="157332" y="43754"/>
                  </a:lnTo>
                  <a:lnTo>
                    <a:pt x="155112" y="44388"/>
                  </a:lnTo>
                  <a:lnTo>
                    <a:pt x="152866" y="44903"/>
                  </a:lnTo>
                  <a:lnTo>
                    <a:pt x="150606" y="45300"/>
                  </a:lnTo>
                  <a:lnTo>
                    <a:pt x="148320" y="45591"/>
                  </a:lnTo>
                  <a:lnTo>
                    <a:pt x="146021" y="45749"/>
                  </a:lnTo>
                  <a:lnTo>
                    <a:pt x="144858" y="45789"/>
                  </a:lnTo>
                  <a:lnTo>
                    <a:pt x="143959" y="45789"/>
                  </a:lnTo>
                  <a:lnTo>
                    <a:pt x="142175" y="45749"/>
                  </a:lnTo>
                  <a:lnTo>
                    <a:pt x="140391" y="45617"/>
                  </a:lnTo>
                  <a:lnTo>
                    <a:pt x="138634" y="45432"/>
                  </a:lnTo>
                  <a:lnTo>
                    <a:pt x="136876" y="45168"/>
                  </a:lnTo>
                  <a:lnTo>
                    <a:pt x="135145" y="44837"/>
                  </a:lnTo>
                  <a:lnTo>
                    <a:pt x="132568" y="44243"/>
                  </a:lnTo>
                  <a:lnTo>
                    <a:pt x="129185" y="43238"/>
                  </a:lnTo>
                  <a:lnTo>
                    <a:pt x="125842" y="42049"/>
                  </a:lnTo>
                  <a:lnTo>
                    <a:pt x="122565" y="40701"/>
                  </a:lnTo>
                  <a:lnTo>
                    <a:pt x="119327" y="39221"/>
                  </a:lnTo>
                  <a:lnTo>
                    <a:pt x="117729" y="38442"/>
                  </a:lnTo>
                  <a:lnTo>
                    <a:pt x="114650" y="36896"/>
                  </a:lnTo>
                  <a:lnTo>
                    <a:pt x="108518" y="33750"/>
                  </a:lnTo>
                  <a:lnTo>
                    <a:pt x="103893" y="31478"/>
                  </a:lnTo>
                  <a:lnTo>
                    <a:pt x="100774" y="30037"/>
                  </a:lnTo>
                  <a:lnTo>
                    <a:pt x="97603" y="28703"/>
                  </a:lnTo>
                  <a:lnTo>
                    <a:pt x="94379" y="27474"/>
                  </a:lnTo>
                  <a:lnTo>
                    <a:pt x="92740" y="26932"/>
                  </a:lnTo>
                  <a:lnTo>
                    <a:pt x="91696" y="26588"/>
                  </a:lnTo>
                  <a:lnTo>
                    <a:pt x="89595" y="25980"/>
                  </a:lnTo>
                  <a:lnTo>
                    <a:pt x="87481" y="25425"/>
                  </a:lnTo>
                  <a:lnTo>
                    <a:pt x="85340" y="24950"/>
                  </a:lnTo>
                  <a:lnTo>
                    <a:pt x="83199" y="24527"/>
                  </a:lnTo>
                  <a:lnTo>
                    <a:pt x="81032" y="24183"/>
                  </a:lnTo>
                  <a:lnTo>
                    <a:pt x="78878" y="23892"/>
                  </a:lnTo>
                  <a:lnTo>
                    <a:pt x="76698" y="23668"/>
                  </a:lnTo>
                  <a:lnTo>
                    <a:pt x="74517" y="23509"/>
                  </a:lnTo>
                  <a:lnTo>
                    <a:pt x="72337" y="23404"/>
                  </a:lnTo>
                  <a:lnTo>
                    <a:pt x="69060" y="23377"/>
                  </a:lnTo>
                  <a:lnTo>
                    <a:pt x="64686" y="23536"/>
                  </a:lnTo>
                  <a:lnTo>
                    <a:pt x="60325" y="23945"/>
                  </a:lnTo>
                  <a:lnTo>
                    <a:pt x="58158" y="24249"/>
                  </a:lnTo>
                  <a:lnTo>
                    <a:pt x="55938" y="24593"/>
                  </a:lnTo>
                  <a:lnTo>
                    <a:pt x="51537" y="25491"/>
                  </a:lnTo>
                  <a:lnTo>
                    <a:pt x="47203" y="26615"/>
                  </a:lnTo>
                  <a:lnTo>
                    <a:pt x="42908" y="27923"/>
                  </a:lnTo>
                  <a:lnTo>
                    <a:pt x="38679" y="29416"/>
                  </a:lnTo>
                  <a:lnTo>
                    <a:pt x="34504" y="31068"/>
                  </a:lnTo>
                  <a:lnTo>
                    <a:pt x="30381" y="32865"/>
                  </a:lnTo>
                  <a:lnTo>
                    <a:pt x="26324" y="34768"/>
                  </a:lnTo>
                  <a:lnTo>
                    <a:pt x="24315" y="35759"/>
                  </a:lnTo>
                  <a:lnTo>
                    <a:pt x="22664" y="36592"/>
                  </a:lnTo>
                  <a:lnTo>
                    <a:pt x="19413" y="38376"/>
                  </a:lnTo>
                  <a:lnTo>
                    <a:pt x="16215" y="40265"/>
                  </a:lnTo>
                  <a:lnTo>
                    <a:pt x="13083" y="42287"/>
                  </a:lnTo>
                  <a:lnTo>
                    <a:pt x="10030" y="44415"/>
                  </a:lnTo>
                  <a:lnTo>
                    <a:pt x="7057" y="46648"/>
                  </a:lnTo>
                  <a:lnTo>
                    <a:pt x="4163" y="49000"/>
                  </a:lnTo>
                  <a:lnTo>
                    <a:pt x="1362" y="51445"/>
                  </a:lnTo>
                  <a:lnTo>
                    <a:pt x="1" y="52713"/>
                  </a:lnTo>
                  <a:lnTo>
                    <a:pt x="1216" y="52713"/>
                  </a:lnTo>
                  <a:lnTo>
                    <a:pt x="2696" y="51379"/>
                  </a:lnTo>
                  <a:lnTo>
                    <a:pt x="5723" y="48802"/>
                  </a:lnTo>
                  <a:lnTo>
                    <a:pt x="8868" y="46357"/>
                  </a:lnTo>
                  <a:lnTo>
                    <a:pt x="12092" y="44031"/>
                  </a:lnTo>
                  <a:lnTo>
                    <a:pt x="15409" y="41824"/>
                  </a:lnTo>
                  <a:lnTo>
                    <a:pt x="18792" y="39750"/>
                  </a:lnTo>
                  <a:lnTo>
                    <a:pt x="22267" y="37794"/>
                  </a:lnTo>
                  <a:lnTo>
                    <a:pt x="25795" y="35944"/>
                  </a:lnTo>
                  <a:lnTo>
                    <a:pt x="27579" y="35072"/>
                  </a:lnTo>
                  <a:lnTo>
                    <a:pt x="29813" y="34028"/>
                  </a:lnTo>
                  <a:lnTo>
                    <a:pt x="34319" y="32033"/>
                  </a:lnTo>
                  <a:lnTo>
                    <a:pt x="38891" y="30222"/>
                  </a:lnTo>
                  <a:lnTo>
                    <a:pt x="43542" y="28610"/>
                  </a:lnTo>
                  <a:lnTo>
                    <a:pt x="48260" y="27196"/>
                  </a:lnTo>
                  <a:lnTo>
                    <a:pt x="51828" y="26311"/>
                  </a:lnTo>
                  <a:lnTo>
                    <a:pt x="54233" y="25795"/>
                  </a:lnTo>
                  <a:lnTo>
                    <a:pt x="56651" y="25346"/>
                  </a:lnTo>
                  <a:lnTo>
                    <a:pt x="59069" y="24963"/>
                  </a:lnTo>
                  <a:lnTo>
                    <a:pt x="61514" y="24646"/>
                  </a:lnTo>
                  <a:lnTo>
                    <a:pt x="63972" y="24408"/>
                  </a:lnTo>
                  <a:lnTo>
                    <a:pt x="65201" y="24329"/>
                  </a:lnTo>
                  <a:lnTo>
                    <a:pt x="66271" y="24262"/>
                  </a:lnTo>
                  <a:lnTo>
                    <a:pt x="68399" y="24183"/>
                  </a:lnTo>
                  <a:lnTo>
                    <a:pt x="71584" y="24183"/>
                  </a:lnTo>
                  <a:lnTo>
                    <a:pt x="75799" y="24408"/>
                  </a:lnTo>
                  <a:lnTo>
                    <a:pt x="80001" y="24884"/>
                  </a:lnTo>
                  <a:lnTo>
                    <a:pt x="84151" y="25584"/>
                  </a:lnTo>
                  <a:lnTo>
                    <a:pt x="88273" y="26522"/>
                  </a:lnTo>
                  <a:lnTo>
                    <a:pt x="92343" y="27685"/>
                  </a:lnTo>
                  <a:lnTo>
                    <a:pt x="96347" y="29073"/>
                  </a:lnTo>
                  <a:lnTo>
                    <a:pt x="98316" y="29852"/>
                  </a:lnTo>
                  <a:lnTo>
                    <a:pt x="99889" y="30513"/>
                  </a:lnTo>
                  <a:lnTo>
                    <a:pt x="102981" y="31900"/>
                  </a:lnTo>
                  <a:lnTo>
                    <a:pt x="107553" y="34147"/>
                  </a:lnTo>
                  <a:lnTo>
                    <a:pt x="113579" y="37266"/>
                  </a:lnTo>
                  <a:lnTo>
                    <a:pt x="118125" y="39565"/>
                  </a:lnTo>
                  <a:lnTo>
                    <a:pt x="121204" y="41018"/>
                  </a:lnTo>
                  <a:lnTo>
                    <a:pt x="122750" y="41706"/>
                  </a:lnTo>
                  <a:lnTo>
                    <a:pt x="124455" y="42432"/>
                  </a:lnTo>
                  <a:lnTo>
                    <a:pt x="127917" y="43714"/>
                  </a:lnTo>
                  <a:lnTo>
                    <a:pt x="131445" y="44785"/>
                  </a:lnTo>
                  <a:lnTo>
                    <a:pt x="134114" y="45432"/>
                  </a:lnTo>
                  <a:lnTo>
                    <a:pt x="135912" y="45789"/>
                  </a:lnTo>
                  <a:lnTo>
                    <a:pt x="137709" y="46093"/>
                  </a:lnTo>
                  <a:lnTo>
                    <a:pt x="139519" y="46317"/>
                  </a:lnTo>
                  <a:lnTo>
                    <a:pt x="141343" y="46476"/>
                  </a:lnTo>
                  <a:lnTo>
                    <a:pt x="143166" y="46555"/>
                  </a:lnTo>
                  <a:lnTo>
                    <a:pt x="145003" y="46568"/>
                  </a:lnTo>
                  <a:lnTo>
                    <a:pt x="146840" y="46516"/>
                  </a:lnTo>
                  <a:lnTo>
                    <a:pt x="148690" y="46370"/>
                  </a:lnTo>
                  <a:lnTo>
                    <a:pt x="150540" y="46159"/>
                  </a:lnTo>
                  <a:lnTo>
                    <a:pt x="151465" y="46013"/>
                  </a:lnTo>
                  <a:lnTo>
                    <a:pt x="152562" y="45828"/>
                  </a:lnTo>
                  <a:lnTo>
                    <a:pt x="154729" y="45353"/>
                  </a:lnTo>
                  <a:lnTo>
                    <a:pt x="156870" y="44771"/>
                  </a:lnTo>
                  <a:lnTo>
                    <a:pt x="158971" y="44084"/>
                  </a:lnTo>
                  <a:lnTo>
                    <a:pt x="161059" y="43305"/>
                  </a:lnTo>
                  <a:lnTo>
                    <a:pt x="163094" y="42446"/>
                  </a:lnTo>
                  <a:lnTo>
                    <a:pt x="165116" y="41507"/>
                  </a:lnTo>
                  <a:lnTo>
                    <a:pt x="167098" y="40503"/>
                  </a:lnTo>
                  <a:lnTo>
                    <a:pt x="168062" y="39974"/>
                  </a:lnTo>
                  <a:lnTo>
                    <a:pt x="169754" y="39023"/>
                  </a:lnTo>
                  <a:lnTo>
                    <a:pt x="172991" y="36988"/>
                  </a:lnTo>
                  <a:lnTo>
                    <a:pt x="175330" y="35323"/>
                  </a:lnTo>
                  <a:lnTo>
                    <a:pt x="176837" y="34147"/>
                  </a:lnTo>
                  <a:lnTo>
                    <a:pt x="178317" y="32918"/>
                  </a:lnTo>
                  <a:lnTo>
                    <a:pt x="179744" y="31649"/>
                  </a:lnTo>
                  <a:lnTo>
                    <a:pt x="180458" y="30975"/>
                  </a:lnTo>
                  <a:lnTo>
                    <a:pt x="181753" y="29707"/>
                  </a:lnTo>
                  <a:lnTo>
                    <a:pt x="184277" y="27077"/>
                  </a:lnTo>
                  <a:lnTo>
                    <a:pt x="186682" y="24329"/>
                  </a:lnTo>
                  <a:lnTo>
                    <a:pt x="188994" y="21501"/>
                  </a:lnTo>
                  <a:lnTo>
                    <a:pt x="191201" y="18593"/>
                  </a:lnTo>
                  <a:lnTo>
                    <a:pt x="193342" y="15620"/>
                  </a:lnTo>
                  <a:lnTo>
                    <a:pt x="196434" y="11088"/>
                  </a:lnTo>
                  <a:lnTo>
                    <a:pt x="198403" y="8035"/>
                  </a:lnTo>
                  <a:lnTo>
                    <a:pt x="200398" y="4864"/>
                  </a:lnTo>
                  <a:lnTo>
                    <a:pt x="202328" y="1639"/>
                  </a:lnTo>
                  <a:lnTo>
                    <a:pt x="20232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2"/>
            <p:cNvSpPr/>
            <p:nvPr/>
          </p:nvSpPr>
          <p:spPr>
            <a:xfrm>
              <a:off x="2904933" y="3727309"/>
              <a:ext cx="6232138" cy="1416174"/>
            </a:xfrm>
            <a:custGeom>
              <a:avLst/>
              <a:gdLst/>
              <a:ahLst/>
              <a:cxnLst/>
              <a:rect l="l" t="t" r="r" b="b"/>
              <a:pathLst>
                <a:path w="195166" h="44349" extrusionOk="0">
                  <a:moveTo>
                    <a:pt x="195166" y="0"/>
                  </a:moveTo>
                  <a:lnTo>
                    <a:pt x="193170" y="3106"/>
                  </a:lnTo>
                  <a:lnTo>
                    <a:pt x="191109" y="6172"/>
                  </a:lnTo>
                  <a:lnTo>
                    <a:pt x="189999" y="7797"/>
                  </a:lnTo>
                  <a:lnTo>
                    <a:pt x="187713" y="11021"/>
                  </a:lnTo>
                  <a:lnTo>
                    <a:pt x="185361" y="14219"/>
                  </a:lnTo>
                  <a:lnTo>
                    <a:pt x="182929" y="17351"/>
                  </a:lnTo>
                  <a:lnTo>
                    <a:pt x="180392" y="20404"/>
                  </a:lnTo>
                  <a:lnTo>
                    <a:pt x="177749" y="23364"/>
                  </a:lnTo>
                  <a:lnTo>
                    <a:pt x="174987" y="26192"/>
                  </a:lnTo>
                  <a:lnTo>
                    <a:pt x="172093" y="28901"/>
                  </a:lnTo>
                  <a:lnTo>
                    <a:pt x="170600" y="30182"/>
                  </a:lnTo>
                  <a:lnTo>
                    <a:pt x="169781" y="30856"/>
                  </a:lnTo>
                  <a:lnTo>
                    <a:pt x="168116" y="32138"/>
                  </a:lnTo>
                  <a:lnTo>
                    <a:pt x="166385" y="33354"/>
                  </a:lnTo>
                  <a:lnTo>
                    <a:pt x="164614" y="34517"/>
                  </a:lnTo>
                  <a:lnTo>
                    <a:pt x="162803" y="35613"/>
                  </a:lnTo>
                  <a:lnTo>
                    <a:pt x="160953" y="36644"/>
                  </a:lnTo>
                  <a:lnTo>
                    <a:pt x="158139" y="38085"/>
                  </a:lnTo>
                  <a:lnTo>
                    <a:pt x="156223" y="38970"/>
                  </a:lnTo>
                  <a:lnTo>
                    <a:pt x="155165" y="39432"/>
                  </a:lnTo>
                  <a:lnTo>
                    <a:pt x="153011" y="40265"/>
                  </a:lnTo>
                  <a:lnTo>
                    <a:pt x="150831" y="41005"/>
                  </a:lnTo>
                  <a:lnTo>
                    <a:pt x="148611" y="41639"/>
                  </a:lnTo>
                  <a:lnTo>
                    <a:pt x="146365" y="42155"/>
                  </a:lnTo>
                  <a:lnTo>
                    <a:pt x="144105" y="42551"/>
                  </a:lnTo>
                  <a:lnTo>
                    <a:pt x="141819" y="42842"/>
                  </a:lnTo>
                  <a:lnTo>
                    <a:pt x="139519" y="43000"/>
                  </a:lnTo>
                  <a:lnTo>
                    <a:pt x="138357" y="43040"/>
                  </a:lnTo>
                  <a:lnTo>
                    <a:pt x="137458" y="43040"/>
                  </a:lnTo>
                  <a:lnTo>
                    <a:pt x="135674" y="43000"/>
                  </a:lnTo>
                  <a:lnTo>
                    <a:pt x="133890" y="42868"/>
                  </a:lnTo>
                  <a:lnTo>
                    <a:pt x="132133" y="42683"/>
                  </a:lnTo>
                  <a:lnTo>
                    <a:pt x="130375" y="42419"/>
                  </a:lnTo>
                  <a:lnTo>
                    <a:pt x="128644" y="42089"/>
                  </a:lnTo>
                  <a:lnTo>
                    <a:pt x="126067" y="41494"/>
                  </a:lnTo>
                  <a:lnTo>
                    <a:pt x="122684" y="40490"/>
                  </a:lnTo>
                  <a:lnTo>
                    <a:pt x="119341" y="39300"/>
                  </a:lnTo>
                  <a:lnTo>
                    <a:pt x="116064" y="37952"/>
                  </a:lnTo>
                  <a:lnTo>
                    <a:pt x="112826" y="36472"/>
                  </a:lnTo>
                  <a:lnTo>
                    <a:pt x="111227" y="35693"/>
                  </a:lnTo>
                  <a:lnTo>
                    <a:pt x="108148" y="34147"/>
                  </a:lnTo>
                  <a:lnTo>
                    <a:pt x="102017" y="31002"/>
                  </a:lnTo>
                  <a:lnTo>
                    <a:pt x="97392" y="28729"/>
                  </a:lnTo>
                  <a:lnTo>
                    <a:pt x="94273" y="27288"/>
                  </a:lnTo>
                  <a:lnTo>
                    <a:pt x="91102" y="25954"/>
                  </a:lnTo>
                  <a:lnTo>
                    <a:pt x="87877" y="24725"/>
                  </a:lnTo>
                  <a:lnTo>
                    <a:pt x="86239" y="24183"/>
                  </a:lnTo>
                  <a:lnTo>
                    <a:pt x="85195" y="23839"/>
                  </a:lnTo>
                  <a:lnTo>
                    <a:pt x="83094" y="23231"/>
                  </a:lnTo>
                  <a:lnTo>
                    <a:pt x="80979" y="22676"/>
                  </a:lnTo>
                  <a:lnTo>
                    <a:pt x="78839" y="22201"/>
                  </a:lnTo>
                  <a:lnTo>
                    <a:pt x="76698" y="21778"/>
                  </a:lnTo>
                  <a:lnTo>
                    <a:pt x="74531" y="21434"/>
                  </a:lnTo>
                  <a:lnTo>
                    <a:pt x="72377" y="21144"/>
                  </a:lnTo>
                  <a:lnTo>
                    <a:pt x="70196" y="20919"/>
                  </a:lnTo>
                  <a:lnTo>
                    <a:pt x="68016" y="20760"/>
                  </a:lnTo>
                  <a:lnTo>
                    <a:pt x="65835" y="20655"/>
                  </a:lnTo>
                  <a:lnTo>
                    <a:pt x="62558" y="20615"/>
                  </a:lnTo>
                  <a:lnTo>
                    <a:pt x="58184" y="20787"/>
                  </a:lnTo>
                  <a:lnTo>
                    <a:pt x="53824" y="21196"/>
                  </a:lnTo>
                  <a:lnTo>
                    <a:pt x="51656" y="21500"/>
                  </a:lnTo>
                  <a:lnTo>
                    <a:pt x="49436" y="21844"/>
                  </a:lnTo>
                  <a:lnTo>
                    <a:pt x="45036" y="22743"/>
                  </a:lnTo>
                  <a:lnTo>
                    <a:pt x="40702" y="23866"/>
                  </a:lnTo>
                  <a:lnTo>
                    <a:pt x="36407" y="25174"/>
                  </a:lnTo>
                  <a:lnTo>
                    <a:pt x="32178" y="26667"/>
                  </a:lnTo>
                  <a:lnTo>
                    <a:pt x="28002" y="28319"/>
                  </a:lnTo>
                  <a:lnTo>
                    <a:pt x="23880" y="30116"/>
                  </a:lnTo>
                  <a:lnTo>
                    <a:pt x="19823" y="32019"/>
                  </a:lnTo>
                  <a:lnTo>
                    <a:pt x="17814" y="33010"/>
                  </a:lnTo>
                  <a:lnTo>
                    <a:pt x="16638" y="33605"/>
                  </a:lnTo>
                  <a:lnTo>
                    <a:pt x="14312" y="34847"/>
                  </a:lnTo>
                  <a:lnTo>
                    <a:pt x="12026" y="36142"/>
                  </a:lnTo>
                  <a:lnTo>
                    <a:pt x="9753" y="37503"/>
                  </a:lnTo>
                  <a:lnTo>
                    <a:pt x="7520" y="38930"/>
                  </a:lnTo>
                  <a:lnTo>
                    <a:pt x="5326" y="40410"/>
                  </a:lnTo>
                  <a:lnTo>
                    <a:pt x="3159" y="41943"/>
                  </a:lnTo>
                  <a:lnTo>
                    <a:pt x="1045" y="43529"/>
                  </a:lnTo>
                  <a:lnTo>
                    <a:pt x="1" y="44348"/>
                  </a:lnTo>
                  <a:lnTo>
                    <a:pt x="1402" y="44348"/>
                  </a:lnTo>
                  <a:lnTo>
                    <a:pt x="2551" y="43476"/>
                  </a:lnTo>
                  <a:lnTo>
                    <a:pt x="4890" y="41785"/>
                  </a:lnTo>
                  <a:lnTo>
                    <a:pt x="7269" y="40159"/>
                  </a:lnTo>
                  <a:lnTo>
                    <a:pt x="9700" y="38587"/>
                  </a:lnTo>
                  <a:lnTo>
                    <a:pt x="12158" y="37080"/>
                  </a:lnTo>
                  <a:lnTo>
                    <a:pt x="14669" y="35653"/>
                  </a:lnTo>
                  <a:lnTo>
                    <a:pt x="17206" y="34279"/>
                  </a:lnTo>
                  <a:lnTo>
                    <a:pt x="19783" y="32957"/>
                  </a:lnTo>
                  <a:lnTo>
                    <a:pt x="21078" y="32323"/>
                  </a:lnTo>
                  <a:lnTo>
                    <a:pt x="23311" y="31279"/>
                  </a:lnTo>
                  <a:lnTo>
                    <a:pt x="27817" y="29284"/>
                  </a:lnTo>
                  <a:lnTo>
                    <a:pt x="32390" y="27473"/>
                  </a:lnTo>
                  <a:lnTo>
                    <a:pt x="37041" y="25861"/>
                  </a:lnTo>
                  <a:lnTo>
                    <a:pt x="41759" y="24447"/>
                  </a:lnTo>
                  <a:lnTo>
                    <a:pt x="45327" y="23562"/>
                  </a:lnTo>
                  <a:lnTo>
                    <a:pt x="47732" y="23046"/>
                  </a:lnTo>
                  <a:lnTo>
                    <a:pt x="50150" y="22597"/>
                  </a:lnTo>
                  <a:lnTo>
                    <a:pt x="52568" y="22214"/>
                  </a:lnTo>
                  <a:lnTo>
                    <a:pt x="55013" y="21897"/>
                  </a:lnTo>
                  <a:lnTo>
                    <a:pt x="57471" y="21659"/>
                  </a:lnTo>
                  <a:lnTo>
                    <a:pt x="58700" y="21580"/>
                  </a:lnTo>
                  <a:lnTo>
                    <a:pt x="59770" y="21514"/>
                  </a:lnTo>
                  <a:lnTo>
                    <a:pt x="61898" y="21434"/>
                  </a:lnTo>
                  <a:lnTo>
                    <a:pt x="65082" y="21434"/>
                  </a:lnTo>
                  <a:lnTo>
                    <a:pt x="69298" y="21659"/>
                  </a:lnTo>
                  <a:lnTo>
                    <a:pt x="73500" y="22135"/>
                  </a:lnTo>
                  <a:lnTo>
                    <a:pt x="77649" y="22835"/>
                  </a:lnTo>
                  <a:lnTo>
                    <a:pt x="81772" y="23773"/>
                  </a:lnTo>
                  <a:lnTo>
                    <a:pt x="85842" y="24936"/>
                  </a:lnTo>
                  <a:lnTo>
                    <a:pt x="89846" y="26324"/>
                  </a:lnTo>
                  <a:lnTo>
                    <a:pt x="91815" y="27103"/>
                  </a:lnTo>
                  <a:lnTo>
                    <a:pt x="93388" y="27764"/>
                  </a:lnTo>
                  <a:lnTo>
                    <a:pt x="96480" y="29152"/>
                  </a:lnTo>
                  <a:lnTo>
                    <a:pt x="101052" y="31398"/>
                  </a:lnTo>
                  <a:lnTo>
                    <a:pt x="107078" y="34517"/>
                  </a:lnTo>
                  <a:lnTo>
                    <a:pt x="111624" y="36816"/>
                  </a:lnTo>
                  <a:lnTo>
                    <a:pt x="114703" y="38270"/>
                  </a:lnTo>
                  <a:lnTo>
                    <a:pt x="116249" y="38957"/>
                  </a:lnTo>
                  <a:lnTo>
                    <a:pt x="117953" y="39684"/>
                  </a:lnTo>
                  <a:lnTo>
                    <a:pt x="121416" y="40965"/>
                  </a:lnTo>
                  <a:lnTo>
                    <a:pt x="124944" y="42036"/>
                  </a:lnTo>
                  <a:lnTo>
                    <a:pt x="127613" y="42683"/>
                  </a:lnTo>
                  <a:lnTo>
                    <a:pt x="129410" y="43040"/>
                  </a:lnTo>
                  <a:lnTo>
                    <a:pt x="131208" y="43331"/>
                  </a:lnTo>
                  <a:lnTo>
                    <a:pt x="133018" y="43569"/>
                  </a:lnTo>
                  <a:lnTo>
                    <a:pt x="134842" y="43727"/>
                  </a:lnTo>
                  <a:lnTo>
                    <a:pt x="136665" y="43806"/>
                  </a:lnTo>
                  <a:lnTo>
                    <a:pt x="138502" y="43820"/>
                  </a:lnTo>
                  <a:lnTo>
                    <a:pt x="140339" y="43767"/>
                  </a:lnTo>
                  <a:lnTo>
                    <a:pt x="142189" y="43621"/>
                  </a:lnTo>
                  <a:lnTo>
                    <a:pt x="144039" y="43410"/>
                  </a:lnTo>
                  <a:lnTo>
                    <a:pt x="144964" y="43265"/>
                  </a:lnTo>
                  <a:lnTo>
                    <a:pt x="145968" y="43093"/>
                  </a:lnTo>
                  <a:lnTo>
                    <a:pt x="147990" y="42670"/>
                  </a:lnTo>
                  <a:lnTo>
                    <a:pt x="149985" y="42155"/>
                  </a:lnTo>
                  <a:lnTo>
                    <a:pt x="151967" y="41547"/>
                  </a:lnTo>
                  <a:lnTo>
                    <a:pt x="153923" y="40873"/>
                  </a:lnTo>
                  <a:lnTo>
                    <a:pt x="155866" y="40106"/>
                  </a:lnTo>
                  <a:lnTo>
                    <a:pt x="157769" y="39261"/>
                  </a:lnTo>
                  <a:lnTo>
                    <a:pt x="159645" y="38362"/>
                  </a:lnTo>
                  <a:lnTo>
                    <a:pt x="161495" y="37371"/>
                  </a:lnTo>
                  <a:lnTo>
                    <a:pt x="163306" y="36327"/>
                  </a:lnTo>
                  <a:lnTo>
                    <a:pt x="165076" y="35230"/>
                  </a:lnTo>
                  <a:lnTo>
                    <a:pt x="166821" y="34067"/>
                  </a:lnTo>
                  <a:lnTo>
                    <a:pt x="168499" y="32852"/>
                  </a:lnTo>
                  <a:lnTo>
                    <a:pt x="170151" y="31583"/>
                  </a:lnTo>
                  <a:lnTo>
                    <a:pt x="171750" y="30275"/>
                  </a:lnTo>
                  <a:lnTo>
                    <a:pt x="173282" y="28927"/>
                  </a:lnTo>
                  <a:lnTo>
                    <a:pt x="174036" y="28227"/>
                  </a:lnTo>
                  <a:lnTo>
                    <a:pt x="175370" y="26958"/>
                  </a:lnTo>
                  <a:lnTo>
                    <a:pt x="177960" y="24315"/>
                  </a:lnTo>
                  <a:lnTo>
                    <a:pt x="180458" y="21566"/>
                  </a:lnTo>
                  <a:lnTo>
                    <a:pt x="182850" y="18739"/>
                  </a:lnTo>
                  <a:lnTo>
                    <a:pt x="185162" y="15831"/>
                  </a:lnTo>
                  <a:lnTo>
                    <a:pt x="187396" y="12858"/>
                  </a:lnTo>
                  <a:lnTo>
                    <a:pt x="190633" y="8339"/>
                  </a:lnTo>
                  <a:lnTo>
                    <a:pt x="192708" y="5286"/>
                  </a:lnTo>
                  <a:lnTo>
                    <a:pt x="193950" y="3423"/>
                  </a:lnTo>
                  <a:lnTo>
                    <a:pt x="195166" y="1547"/>
                  </a:lnTo>
                  <a:lnTo>
                    <a:pt x="1951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32"/>
            <p:cNvSpPr/>
            <p:nvPr/>
          </p:nvSpPr>
          <p:spPr>
            <a:xfrm>
              <a:off x="3208775" y="4557758"/>
              <a:ext cx="3357639" cy="585738"/>
            </a:xfrm>
            <a:custGeom>
              <a:avLst/>
              <a:gdLst/>
              <a:ahLst/>
              <a:cxnLst/>
              <a:rect l="l" t="t" r="r" b="b"/>
              <a:pathLst>
                <a:path w="105148" h="18343" extrusionOk="0">
                  <a:moveTo>
                    <a:pt x="53109" y="1"/>
                  </a:moveTo>
                  <a:lnTo>
                    <a:pt x="51325" y="14"/>
                  </a:lnTo>
                  <a:lnTo>
                    <a:pt x="47784" y="199"/>
                  </a:lnTo>
                  <a:lnTo>
                    <a:pt x="44269" y="542"/>
                  </a:lnTo>
                  <a:lnTo>
                    <a:pt x="40780" y="1058"/>
                  </a:lnTo>
                  <a:lnTo>
                    <a:pt x="37305" y="1705"/>
                  </a:lnTo>
                  <a:lnTo>
                    <a:pt x="33882" y="2511"/>
                  </a:lnTo>
                  <a:lnTo>
                    <a:pt x="30473" y="3436"/>
                  </a:lnTo>
                  <a:lnTo>
                    <a:pt x="27116" y="4507"/>
                  </a:lnTo>
                  <a:lnTo>
                    <a:pt x="23786" y="5683"/>
                  </a:lnTo>
                  <a:lnTo>
                    <a:pt x="20496" y="6978"/>
                  </a:lnTo>
                  <a:lnTo>
                    <a:pt x="17245" y="8379"/>
                  </a:lnTo>
                  <a:lnTo>
                    <a:pt x="14034" y="9885"/>
                  </a:lnTo>
                  <a:lnTo>
                    <a:pt x="10876" y="11484"/>
                  </a:lnTo>
                  <a:lnTo>
                    <a:pt x="7757" y="13162"/>
                  </a:lnTo>
                  <a:lnTo>
                    <a:pt x="4691" y="14933"/>
                  </a:lnTo>
                  <a:lnTo>
                    <a:pt x="1679" y="16756"/>
                  </a:lnTo>
                  <a:lnTo>
                    <a:pt x="199" y="17708"/>
                  </a:lnTo>
                  <a:lnTo>
                    <a:pt x="106" y="17774"/>
                  </a:lnTo>
                  <a:lnTo>
                    <a:pt x="14" y="17933"/>
                  </a:lnTo>
                  <a:lnTo>
                    <a:pt x="0" y="18104"/>
                  </a:lnTo>
                  <a:lnTo>
                    <a:pt x="66" y="18276"/>
                  </a:lnTo>
                  <a:lnTo>
                    <a:pt x="106" y="18342"/>
                  </a:lnTo>
                  <a:lnTo>
                    <a:pt x="727" y="18342"/>
                  </a:lnTo>
                  <a:lnTo>
                    <a:pt x="2815" y="17021"/>
                  </a:lnTo>
                  <a:lnTo>
                    <a:pt x="7044" y="14510"/>
                  </a:lnTo>
                  <a:lnTo>
                    <a:pt x="11378" y="12145"/>
                  </a:lnTo>
                  <a:lnTo>
                    <a:pt x="15778" y="9951"/>
                  </a:lnTo>
                  <a:lnTo>
                    <a:pt x="20285" y="7956"/>
                  </a:lnTo>
                  <a:lnTo>
                    <a:pt x="24857" y="6158"/>
                  </a:lnTo>
                  <a:lnTo>
                    <a:pt x="28359" y="4969"/>
                  </a:lnTo>
                  <a:lnTo>
                    <a:pt x="30711" y="4242"/>
                  </a:lnTo>
                  <a:lnTo>
                    <a:pt x="33076" y="3568"/>
                  </a:lnTo>
                  <a:lnTo>
                    <a:pt x="35468" y="2974"/>
                  </a:lnTo>
                  <a:lnTo>
                    <a:pt x="36684" y="2696"/>
                  </a:lnTo>
                  <a:lnTo>
                    <a:pt x="37900" y="2432"/>
                  </a:lnTo>
                  <a:lnTo>
                    <a:pt x="40371" y="1956"/>
                  </a:lnTo>
                  <a:lnTo>
                    <a:pt x="42855" y="1573"/>
                  </a:lnTo>
                  <a:lnTo>
                    <a:pt x="45352" y="1256"/>
                  </a:lnTo>
                  <a:lnTo>
                    <a:pt x="47850" y="1031"/>
                  </a:lnTo>
                  <a:lnTo>
                    <a:pt x="50361" y="873"/>
                  </a:lnTo>
                  <a:lnTo>
                    <a:pt x="52885" y="820"/>
                  </a:lnTo>
                  <a:lnTo>
                    <a:pt x="55395" y="833"/>
                  </a:lnTo>
                  <a:lnTo>
                    <a:pt x="57906" y="952"/>
                  </a:lnTo>
                  <a:lnTo>
                    <a:pt x="60404" y="1150"/>
                  </a:lnTo>
                  <a:lnTo>
                    <a:pt x="62901" y="1441"/>
                  </a:lnTo>
                  <a:lnTo>
                    <a:pt x="65386" y="1811"/>
                  </a:lnTo>
                  <a:lnTo>
                    <a:pt x="67844" y="2287"/>
                  </a:lnTo>
                  <a:lnTo>
                    <a:pt x="70288" y="2855"/>
                  </a:lnTo>
                  <a:lnTo>
                    <a:pt x="72720" y="3529"/>
                  </a:lnTo>
                  <a:lnTo>
                    <a:pt x="75111" y="4295"/>
                  </a:lnTo>
                  <a:lnTo>
                    <a:pt x="76301" y="4718"/>
                  </a:lnTo>
                  <a:lnTo>
                    <a:pt x="78045" y="5379"/>
                  </a:lnTo>
                  <a:lnTo>
                    <a:pt x="81468" y="6859"/>
                  </a:lnTo>
                  <a:lnTo>
                    <a:pt x="84851" y="8511"/>
                  </a:lnTo>
                  <a:lnTo>
                    <a:pt x="88181" y="10281"/>
                  </a:lnTo>
                  <a:lnTo>
                    <a:pt x="93149" y="13043"/>
                  </a:lnTo>
                  <a:lnTo>
                    <a:pt x="98118" y="15792"/>
                  </a:lnTo>
                  <a:lnTo>
                    <a:pt x="101461" y="17523"/>
                  </a:lnTo>
                  <a:lnTo>
                    <a:pt x="103153" y="18342"/>
                  </a:lnTo>
                  <a:lnTo>
                    <a:pt x="105148" y="18342"/>
                  </a:lnTo>
                  <a:lnTo>
                    <a:pt x="103060" y="17391"/>
                  </a:lnTo>
                  <a:lnTo>
                    <a:pt x="98937" y="15290"/>
                  </a:lnTo>
                  <a:lnTo>
                    <a:pt x="92872" y="11946"/>
                  </a:lnTo>
                  <a:lnTo>
                    <a:pt x="88881" y="9740"/>
                  </a:lnTo>
                  <a:lnTo>
                    <a:pt x="86886" y="8669"/>
                  </a:lnTo>
                  <a:lnTo>
                    <a:pt x="82868" y="6634"/>
                  </a:lnTo>
                  <a:lnTo>
                    <a:pt x="79789" y="5247"/>
                  </a:lnTo>
                  <a:lnTo>
                    <a:pt x="77715" y="4388"/>
                  </a:lnTo>
                  <a:lnTo>
                    <a:pt x="75600" y="3608"/>
                  </a:lnTo>
                  <a:lnTo>
                    <a:pt x="73460" y="2881"/>
                  </a:lnTo>
                  <a:lnTo>
                    <a:pt x="72389" y="2564"/>
                  </a:lnTo>
                  <a:lnTo>
                    <a:pt x="71213" y="2234"/>
                  </a:lnTo>
                  <a:lnTo>
                    <a:pt x="68848" y="1639"/>
                  </a:lnTo>
                  <a:lnTo>
                    <a:pt x="66456" y="1150"/>
                  </a:lnTo>
                  <a:lnTo>
                    <a:pt x="64051" y="754"/>
                  </a:lnTo>
                  <a:lnTo>
                    <a:pt x="61633" y="437"/>
                  </a:lnTo>
                  <a:lnTo>
                    <a:pt x="59201" y="212"/>
                  </a:lnTo>
                  <a:lnTo>
                    <a:pt x="56770" y="67"/>
                  </a:lnTo>
                  <a:lnTo>
                    <a:pt x="543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32"/>
            <p:cNvSpPr/>
            <p:nvPr/>
          </p:nvSpPr>
          <p:spPr>
            <a:xfrm>
              <a:off x="3454371" y="4705032"/>
              <a:ext cx="2811210" cy="438465"/>
            </a:xfrm>
            <a:custGeom>
              <a:avLst/>
              <a:gdLst/>
              <a:ahLst/>
              <a:cxnLst/>
              <a:rect l="l" t="t" r="r" b="b"/>
              <a:pathLst>
                <a:path w="88036" h="13731" extrusionOk="0">
                  <a:moveTo>
                    <a:pt x="46026" y="0"/>
                  </a:moveTo>
                  <a:lnTo>
                    <a:pt x="44811" y="14"/>
                  </a:lnTo>
                  <a:lnTo>
                    <a:pt x="43317" y="53"/>
                  </a:lnTo>
                  <a:lnTo>
                    <a:pt x="40344" y="225"/>
                  </a:lnTo>
                  <a:lnTo>
                    <a:pt x="37397" y="516"/>
                  </a:lnTo>
                  <a:lnTo>
                    <a:pt x="34477" y="912"/>
                  </a:lnTo>
                  <a:lnTo>
                    <a:pt x="31570" y="1428"/>
                  </a:lnTo>
                  <a:lnTo>
                    <a:pt x="28676" y="2035"/>
                  </a:lnTo>
                  <a:lnTo>
                    <a:pt x="25808" y="2762"/>
                  </a:lnTo>
                  <a:lnTo>
                    <a:pt x="22980" y="3568"/>
                  </a:lnTo>
                  <a:lnTo>
                    <a:pt x="20165" y="4467"/>
                  </a:lnTo>
                  <a:lnTo>
                    <a:pt x="17377" y="5458"/>
                  </a:lnTo>
                  <a:lnTo>
                    <a:pt x="14615" y="6542"/>
                  </a:lnTo>
                  <a:lnTo>
                    <a:pt x="11880" y="7691"/>
                  </a:lnTo>
                  <a:lnTo>
                    <a:pt x="9184" y="8920"/>
                  </a:lnTo>
                  <a:lnTo>
                    <a:pt x="6515" y="10215"/>
                  </a:lnTo>
                  <a:lnTo>
                    <a:pt x="3885" y="11576"/>
                  </a:lnTo>
                  <a:lnTo>
                    <a:pt x="1282" y="13003"/>
                  </a:lnTo>
                  <a:lnTo>
                    <a:pt x="0" y="13730"/>
                  </a:lnTo>
                  <a:lnTo>
                    <a:pt x="1665" y="13730"/>
                  </a:lnTo>
                  <a:lnTo>
                    <a:pt x="3330" y="12805"/>
                  </a:lnTo>
                  <a:lnTo>
                    <a:pt x="6700" y="11048"/>
                  </a:lnTo>
                  <a:lnTo>
                    <a:pt x="10122" y="9396"/>
                  </a:lnTo>
                  <a:lnTo>
                    <a:pt x="13598" y="7850"/>
                  </a:lnTo>
                  <a:lnTo>
                    <a:pt x="17126" y="6449"/>
                  </a:lnTo>
                  <a:lnTo>
                    <a:pt x="20694" y="5167"/>
                  </a:lnTo>
                  <a:lnTo>
                    <a:pt x="24328" y="4031"/>
                  </a:lnTo>
                  <a:lnTo>
                    <a:pt x="28002" y="3053"/>
                  </a:lnTo>
                  <a:lnTo>
                    <a:pt x="29865" y="2630"/>
                  </a:lnTo>
                  <a:lnTo>
                    <a:pt x="31094" y="2366"/>
                  </a:lnTo>
                  <a:lnTo>
                    <a:pt x="33578" y="1890"/>
                  </a:lnTo>
                  <a:lnTo>
                    <a:pt x="36076" y="1507"/>
                  </a:lnTo>
                  <a:lnTo>
                    <a:pt x="38586" y="1216"/>
                  </a:lnTo>
                  <a:lnTo>
                    <a:pt x="41110" y="991"/>
                  </a:lnTo>
                  <a:lnTo>
                    <a:pt x="43634" y="873"/>
                  </a:lnTo>
                  <a:lnTo>
                    <a:pt x="46158" y="820"/>
                  </a:lnTo>
                  <a:lnTo>
                    <a:pt x="48682" y="873"/>
                  </a:lnTo>
                  <a:lnTo>
                    <a:pt x="51206" y="1018"/>
                  </a:lnTo>
                  <a:lnTo>
                    <a:pt x="53717" y="1243"/>
                  </a:lnTo>
                  <a:lnTo>
                    <a:pt x="56215" y="1573"/>
                  </a:lnTo>
                  <a:lnTo>
                    <a:pt x="58712" y="1996"/>
                  </a:lnTo>
                  <a:lnTo>
                    <a:pt x="61170" y="2511"/>
                  </a:lnTo>
                  <a:lnTo>
                    <a:pt x="63628" y="3132"/>
                  </a:lnTo>
                  <a:lnTo>
                    <a:pt x="66046" y="3859"/>
                  </a:lnTo>
                  <a:lnTo>
                    <a:pt x="68438" y="4678"/>
                  </a:lnTo>
                  <a:lnTo>
                    <a:pt x="69627" y="5141"/>
                  </a:lnTo>
                  <a:lnTo>
                    <a:pt x="70698" y="5564"/>
                  </a:lnTo>
                  <a:lnTo>
                    <a:pt x="72838" y="6502"/>
                  </a:lnTo>
                  <a:lnTo>
                    <a:pt x="76010" y="8022"/>
                  </a:lnTo>
                  <a:lnTo>
                    <a:pt x="82234" y="11391"/>
                  </a:lnTo>
                  <a:lnTo>
                    <a:pt x="86357" y="13730"/>
                  </a:lnTo>
                  <a:lnTo>
                    <a:pt x="88035" y="13730"/>
                  </a:lnTo>
                  <a:lnTo>
                    <a:pt x="84375" y="11656"/>
                  </a:lnTo>
                  <a:lnTo>
                    <a:pt x="80741" y="9621"/>
                  </a:lnTo>
                  <a:lnTo>
                    <a:pt x="78759" y="8537"/>
                  </a:lnTo>
                  <a:lnTo>
                    <a:pt x="74728" y="6502"/>
                  </a:lnTo>
                  <a:lnTo>
                    <a:pt x="71649" y="5114"/>
                  </a:lnTo>
                  <a:lnTo>
                    <a:pt x="69574" y="4255"/>
                  </a:lnTo>
                  <a:lnTo>
                    <a:pt x="67460" y="3463"/>
                  </a:lnTo>
                  <a:lnTo>
                    <a:pt x="65306" y="2762"/>
                  </a:lnTo>
                  <a:lnTo>
                    <a:pt x="64223" y="2432"/>
                  </a:lnTo>
                  <a:lnTo>
                    <a:pt x="63046" y="2101"/>
                  </a:lnTo>
                  <a:lnTo>
                    <a:pt x="60655" y="1533"/>
                  </a:lnTo>
                  <a:lnTo>
                    <a:pt x="58250" y="1044"/>
                  </a:lnTo>
                  <a:lnTo>
                    <a:pt x="55818" y="661"/>
                  </a:lnTo>
                  <a:lnTo>
                    <a:pt x="53387" y="370"/>
                  </a:lnTo>
                  <a:lnTo>
                    <a:pt x="50942" y="159"/>
                  </a:lnTo>
                  <a:lnTo>
                    <a:pt x="48484" y="40"/>
                  </a:lnTo>
                  <a:lnTo>
                    <a:pt x="4602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32"/>
            <p:cNvSpPr/>
            <p:nvPr/>
          </p:nvSpPr>
          <p:spPr>
            <a:xfrm>
              <a:off x="3757766" y="4863260"/>
              <a:ext cx="2225089" cy="280240"/>
            </a:xfrm>
            <a:custGeom>
              <a:avLst/>
              <a:gdLst/>
              <a:ahLst/>
              <a:cxnLst/>
              <a:rect l="l" t="t" r="r" b="b"/>
              <a:pathLst>
                <a:path w="69681" h="8776" extrusionOk="0">
                  <a:moveTo>
                    <a:pt x="36525" y="1"/>
                  </a:moveTo>
                  <a:lnTo>
                    <a:pt x="35310" y="14"/>
                  </a:lnTo>
                  <a:lnTo>
                    <a:pt x="34147" y="40"/>
                  </a:lnTo>
                  <a:lnTo>
                    <a:pt x="31847" y="159"/>
                  </a:lnTo>
                  <a:lnTo>
                    <a:pt x="29561" y="331"/>
                  </a:lnTo>
                  <a:lnTo>
                    <a:pt x="27288" y="582"/>
                  </a:lnTo>
                  <a:lnTo>
                    <a:pt x="25015" y="913"/>
                  </a:lnTo>
                  <a:lnTo>
                    <a:pt x="22769" y="1296"/>
                  </a:lnTo>
                  <a:lnTo>
                    <a:pt x="19412" y="1983"/>
                  </a:lnTo>
                  <a:lnTo>
                    <a:pt x="14986" y="3119"/>
                  </a:lnTo>
                  <a:lnTo>
                    <a:pt x="10612" y="4481"/>
                  </a:lnTo>
                  <a:lnTo>
                    <a:pt x="6317" y="6053"/>
                  </a:lnTo>
                  <a:lnTo>
                    <a:pt x="2075" y="7824"/>
                  </a:lnTo>
                  <a:lnTo>
                    <a:pt x="0" y="8775"/>
                  </a:lnTo>
                  <a:lnTo>
                    <a:pt x="1983" y="8775"/>
                  </a:lnTo>
                  <a:lnTo>
                    <a:pt x="4203" y="7811"/>
                  </a:lnTo>
                  <a:lnTo>
                    <a:pt x="8722" y="6027"/>
                  </a:lnTo>
                  <a:lnTo>
                    <a:pt x="12158" y="4851"/>
                  </a:lnTo>
                  <a:lnTo>
                    <a:pt x="14470" y="4137"/>
                  </a:lnTo>
                  <a:lnTo>
                    <a:pt x="16809" y="3489"/>
                  </a:lnTo>
                  <a:lnTo>
                    <a:pt x="19175" y="2895"/>
                  </a:lnTo>
                  <a:lnTo>
                    <a:pt x="20364" y="2630"/>
                  </a:lnTo>
                  <a:lnTo>
                    <a:pt x="21593" y="2366"/>
                  </a:lnTo>
                  <a:lnTo>
                    <a:pt x="24077" y="1890"/>
                  </a:lnTo>
                  <a:lnTo>
                    <a:pt x="26575" y="1507"/>
                  </a:lnTo>
                  <a:lnTo>
                    <a:pt x="29085" y="1217"/>
                  </a:lnTo>
                  <a:lnTo>
                    <a:pt x="31609" y="992"/>
                  </a:lnTo>
                  <a:lnTo>
                    <a:pt x="34133" y="873"/>
                  </a:lnTo>
                  <a:lnTo>
                    <a:pt x="36657" y="820"/>
                  </a:lnTo>
                  <a:lnTo>
                    <a:pt x="39181" y="873"/>
                  </a:lnTo>
                  <a:lnTo>
                    <a:pt x="41705" y="1018"/>
                  </a:lnTo>
                  <a:lnTo>
                    <a:pt x="44216" y="1243"/>
                  </a:lnTo>
                  <a:lnTo>
                    <a:pt x="46714" y="1573"/>
                  </a:lnTo>
                  <a:lnTo>
                    <a:pt x="49211" y="1996"/>
                  </a:lnTo>
                  <a:lnTo>
                    <a:pt x="51669" y="2512"/>
                  </a:lnTo>
                  <a:lnTo>
                    <a:pt x="54127" y="3133"/>
                  </a:lnTo>
                  <a:lnTo>
                    <a:pt x="56545" y="3859"/>
                  </a:lnTo>
                  <a:lnTo>
                    <a:pt x="58937" y="4679"/>
                  </a:lnTo>
                  <a:lnTo>
                    <a:pt x="60126" y="5128"/>
                  </a:lnTo>
                  <a:lnTo>
                    <a:pt x="61117" y="5538"/>
                  </a:lnTo>
                  <a:lnTo>
                    <a:pt x="63086" y="6383"/>
                  </a:lnTo>
                  <a:lnTo>
                    <a:pt x="66020" y="7784"/>
                  </a:lnTo>
                  <a:lnTo>
                    <a:pt x="67949" y="8775"/>
                  </a:lnTo>
                  <a:lnTo>
                    <a:pt x="69680" y="8775"/>
                  </a:lnTo>
                  <a:lnTo>
                    <a:pt x="67883" y="7824"/>
                  </a:lnTo>
                  <a:lnTo>
                    <a:pt x="64223" y="6027"/>
                  </a:lnTo>
                  <a:lnTo>
                    <a:pt x="60496" y="4414"/>
                  </a:lnTo>
                  <a:lnTo>
                    <a:pt x="57642" y="3357"/>
                  </a:lnTo>
                  <a:lnTo>
                    <a:pt x="55699" y="2723"/>
                  </a:lnTo>
                  <a:lnTo>
                    <a:pt x="54722" y="2432"/>
                  </a:lnTo>
                  <a:lnTo>
                    <a:pt x="53545" y="2102"/>
                  </a:lnTo>
                  <a:lnTo>
                    <a:pt x="51154" y="1534"/>
                  </a:lnTo>
                  <a:lnTo>
                    <a:pt x="48749" y="1045"/>
                  </a:lnTo>
                  <a:lnTo>
                    <a:pt x="46317" y="662"/>
                  </a:lnTo>
                  <a:lnTo>
                    <a:pt x="43886" y="371"/>
                  </a:lnTo>
                  <a:lnTo>
                    <a:pt x="41441" y="159"/>
                  </a:lnTo>
                  <a:lnTo>
                    <a:pt x="38983" y="40"/>
                  </a:lnTo>
                  <a:lnTo>
                    <a:pt x="365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32"/>
            <p:cNvSpPr/>
            <p:nvPr/>
          </p:nvSpPr>
          <p:spPr>
            <a:xfrm>
              <a:off x="4130359" y="5014750"/>
              <a:ext cx="1517017" cy="128752"/>
            </a:xfrm>
            <a:custGeom>
              <a:avLst/>
              <a:gdLst/>
              <a:ahLst/>
              <a:cxnLst/>
              <a:rect l="l" t="t" r="r" b="b"/>
              <a:pathLst>
                <a:path w="47507" h="4032" extrusionOk="0">
                  <a:moveTo>
                    <a:pt x="24527" y="1"/>
                  </a:moveTo>
                  <a:lnTo>
                    <a:pt x="23311" y="14"/>
                  </a:lnTo>
                  <a:lnTo>
                    <a:pt x="21805" y="40"/>
                  </a:lnTo>
                  <a:lnTo>
                    <a:pt x="18831" y="212"/>
                  </a:lnTo>
                  <a:lnTo>
                    <a:pt x="15871" y="503"/>
                  </a:lnTo>
                  <a:lnTo>
                    <a:pt x="12938" y="913"/>
                  </a:lnTo>
                  <a:lnTo>
                    <a:pt x="10017" y="1428"/>
                  </a:lnTo>
                  <a:lnTo>
                    <a:pt x="7123" y="2049"/>
                  </a:lnTo>
                  <a:lnTo>
                    <a:pt x="4256" y="2763"/>
                  </a:lnTo>
                  <a:lnTo>
                    <a:pt x="1402" y="3582"/>
                  </a:lnTo>
                  <a:lnTo>
                    <a:pt x="1" y="4031"/>
                  </a:lnTo>
                  <a:lnTo>
                    <a:pt x="2829" y="4031"/>
                  </a:lnTo>
                  <a:lnTo>
                    <a:pt x="4203" y="3648"/>
                  </a:lnTo>
                  <a:lnTo>
                    <a:pt x="6965" y="2934"/>
                  </a:lnTo>
                  <a:lnTo>
                    <a:pt x="8366" y="2617"/>
                  </a:lnTo>
                  <a:lnTo>
                    <a:pt x="9502" y="2366"/>
                  </a:lnTo>
                  <a:lnTo>
                    <a:pt x="11775" y="1943"/>
                  </a:lnTo>
                  <a:lnTo>
                    <a:pt x="14074" y="1573"/>
                  </a:lnTo>
                  <a:lnTo>
                    <a:pt x="16387" y="1283"/>
                  </a:lnTo>
                  <a:lnTo>
                    <a:pt x="18699" y="1058"/>
                  </a:lnTo>
                  <a:lnTo>
                    <a:pt x="21025" y="899"/>
                  </a:lnTo>
                  <a:lnTo>
                    <a:pt x="23351" y="833"/>
                  </a:lnTo>
                  <a:lnTo>
                    <a:pt x="25677" y="833"/>
                  </a:lnTo>
                  <a:lnTo>
                    <a:pt x="28002" y="899"/>
                  </a:lnTo>
                  <a:lnTo>
                    <a:pt x="30315" y="1058"/>
                  </a:lnTo>
                  <a:lnTo>
                    <a:pt x="32627" y="1283"/>
                  </a:lnTo>
                  <a:lnTo>
                    <a:pt x="34927" y="1600"/>
                  </a:lnTo>
                  <a:lnTo>
                    <a:pt x="37226" y="1996"/>
                  </a:lnTo>
                  <a:lnTo>
                    <a:pt x="39499" y="2472"/>
                  </a:lnTo>
                  <a:lnTo>
                    <a:pt x="41745" y="3027"/>
                  </a:lnTo>
                  <a:lnTo>
                    <a:pt x="43979" y="3674"/>
                  </a:lnTo>
                  <a:lnTo>
                    <a:pt x="45089" y="4031"/>
                  </a:lnTo>
                  <a:lnTo>
                    <a:pt x="47507" y="4031"/>
                  </a:lnTo>
                  <a:lnTo>
                    <a:pt x="46331" y="3595"/>
                  </a:lnTo>
                  <a:lnTo>
                    <a:pt x="43939" y="2789"/>
                  </a:lnTo>
                  <a:lnTo>
                    <a:pt x="42723" y="2432"/>
                  </a:lnTo>
                  <a:lnTo>
                    <a:pt x="41547" y="2102"/>
                  </a:lnTo>
                  <a:lnTo>
                    <a:pt x="39155" y="1520"/>
                  </a:lnTo>
                  <a:lnTo>
                    <a:pt x="36750" y="1045"/>
                  </a:lnTo>
                  <a:lnTo>
                    <a:pt x="34319" y="662"/>
                  </a:lnTo>
                  <a:lnTo>
                    <a:pt x="31887" y="358"/>
                  </a:lnTo>
                  <a:lnTo>
                    <a:pt x="29443" y="159"/>
                  </a:lnTo>
                  <a:lnTo>
                    <a:pt x="26985" y="40"/>
                  </a:lnTo>
                  <a:lnTo>
                    <a:pt x="2452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32"/>
            <p:cNvSpPr/>
            <p:nvPr/>
          </p:nvSpPr>
          <p:spPr>
            <a:xfrm>
              <a:off x="8042939" y="4042104"/>
              <a:ext cx="1094199" cy="1101384"/>
            </a:xfrm>
            <a:custGeom>
              <a:avLst/>
              <a:gdLst/>
              <a:ahLst/>
              <a:cxnLst/>
              <a:rect l="l" t="t" r="r" b="b"/>
              <a:pathLst>
                <a:path w="34266" h="34491" extrusionOk="0">
                  <a:moveTo>
                    <a:pt x="34266" y="0"/>
                  </a:moveTo>
                  <a:lnTo>
                    <a:pt x="32561" y="2564"/>
                  </a:lnTo>
                  <a:lnTo>
                    <a:pt x="29046" y="7678"/>
                  </a:lnTo>
                  <a:lnTo>
                    <a:pt x="26284" y="11444"/>
                  </a:lnTo>
                  <a:lnTo>
                    <a:pt x="24381" y="13902"/>
                  </a:lnTo>
                  <a:lnTo>
                    <a:pt x="22425" y="16307"/>
                  </a:lnTo>
                  <a:lnTo>
                    <a:pt x="20404" y="18646"/>
                  </a:lnTo>
                  <a:lnTo>
                    <a:pt x="18303" y="20919"/>
                  </a:lnTo>
                  <a:lnTo>
                    <a:pt x="16149" y="23099"/>
                  </a:lnTo>
                  <a:lnTo>
                    <a:pt x="13902" y="25187"/>
                  </a:lnTo>
                  <a:lnTo>
                    <a:pt x="11590" y="27169"/>
                  </a:lnTo>
                  <a:lnTo>
                    <a:pt x="9171" y="29033"/>
                  </a:lnTo>
                  <a:lnTo>
                    <a:pt x="6674" y="30777"/>
                  </a:lnTo>
                  <a:lnTo>
                    <a:pt x="4084" y="32376"/>
                  </a:lnTo>
                  <a:lnTo>
                    <a:pt x="1388" y="33830"/>
                  </a:lnTo>
                  <a:lnTo>
                    <a:pt x="0" y="34490"/>
                  </a:lnTo>
                  <a:lnTo>
                    <a:pt x="1890" y="34490"/>
                  </a:lnTo>
                  <a:lnTo>
                    <a:pt x="3185" y="33816"/>
                  </a:lnTo>
                  <a:lnTo>
                    <a:pt x="5696" y="32376"/>
                  </a:lnTo>
                  <a:lnTo>
                    <a:pt x="8114" y="30790"/>
                  </a:lnTo>
                  <a:lnTo>
                    <a:pt x="10453" y="29099"/>
                  </a:lnTo>
                  <a:lnTo>
                    <a:pt x="12713" y="27288"/>
                  </a:lnTo>
                  <a:lnTo>
                    <a:pt x="14893" y="25385"/>
                  </a:lnTo>
                  <a:lnTo>
                    <a:pt x="17008" y="23390"/>
                  </a:lnTo>
                  <a:lnTo>
                    <a:pt x="19056" y="21315"/>
                  </a:lnTo>
                  <a:lnTo>
                    <a:pt x="21038" y="19148"/>
                  </a:lnTo>
                  <a:lnTo>
                    <a:pt x="22954" y="16928"/>
                  </a:lnTo>
                  <a:lnTo>
                    <a:pt x="24817" y="14655"/>
                  </a:lnTo>
                  <a:lnTo>
                    <a:pt x="26641" y="12330"/>
                  </a:lnTo>
                  <a:lnTo>
                    <a:pt x="29271" y="8775"/>
                  </a:lnTo>
                  <a:lnTo>
                    <a:pt x="32640" y="3938"/>
                  </a:lnTo>
                  <a:lnTo>
                    <a:pt x="34266" y="1494"/>
                  </a:lnTo>
                  <a:lnTo>
                    <a:pt x="342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32"/>
            <p:cNvSpPr/>
            <p:nvPr/>
          </p:nvSpPr>
          <p:spPr>
            <a:xfrm>
              <a:off x="8346749" y="4329469"/>
              <a:ext cx="790393" cy="814023"/>
            </a:xfrm>
            <a:custGeom>
              <a:avLst/>
              <a:gdLst/>
              <a:ahLst/>
              <a:cxnLst/>
              <a:rect l="l" t="t" r="r" b="b"/>
              <a:pathLst>
                <a:path w="24752" h="25492" extrusionOk="0">
                  <a:moveTo>
                    <a:pt x="24752" y="1"/>
                  </a:moveTo>
                  <a:lnTo>
                    <a:pt x="23496" y="1851"/>
                  </a:lnTo>
                  <a:lnTo>
                    <a:pt x="20853" y="5445"/>
                  </a:lnTo>
                  <a:lnTo>
                    <a:pt x="18052" y="8920"/>
                  </a:lnTo>
                  <a:lnTo>
                    <a:pt x="15092" y="12264"/>
                  </a:lnTo>
                  <a:lnTo>
                    <a:pt x="11986" y="15475"/>
                  </a:lnTo>
                  <a:lnTo>
                    <a:pt x="8736" y="18527"/>
                  </a:lnTo>
                  <a:lnTo>
                    <a:pt x="5340" y="21434"/>
                  </a:lnTo>
                  <a:lnTo>
                    <a:pt x="1811" y="24183"/>
                  </a:lnTo>
                  <a:lnTo>
                    <a:pt x="1" y="25491"/>
                  </a:lnTo>
                  <a:lnTo>
                    <a:pt x="1415" y="25491"/>
                  </a:lnTo>
                  <a:lnTo>
                    <a:pt x="3106" y="24249"/>
                  </a:lnTo>
                  <a:lnTo>
                    <a:pt x="6397" y="21619"/>
                  </a:lnTo>
                  <a:lnTo>
                    <a:pt x="9581" y="18871"/>
                  </a:lnTo>
                  <a:lnTo>
                    <a:pt x="12634" y="15977"/>
                  </a:lnTo>
                  <a:lnTo>
                    <a:pt x="15568" y="12964"/>
                  </a:lnTo>
                  <a:lnTo>
                    <a:pt x="18369" y="9832"/>
                  </a:lnTo>
                  <a:lnTo>
                    <a:pt x="21025" y="6568"/>
                  </a:lnTo>
                  <a:lnTo>
                    <a:pt x="23549" y="3212"/>
                  </a:lnTo>
                  <a:lnTo>
                    <a:pt x="24752" y="1481"/>
                  </a:lnTo>
                  <a:lnTo>
                    <a:pt x="2475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32"/>
            <p:cNvSpPr/>
            <p:nvPr/>
          </p:nvSpPr>
          <p:spPr>
            <a:xfrm>
              <a:off x="8670006" y="4631172"/>
              <a:ext cx="467141" cy="512325"/>
            </a:xfrm>
            <a:custGeom>
              <a:avLst/>
              <a:gdLst/>
              <a:ahLst/>
              <a:cxnLst/>
              <a:rect l="l" t="t" r="r" b="b"/>
              <a:pathLst>
                <a:path w="14629" h="16044" extrusionOk="0">
                  <a:moveTo>
                    <a:pt x="14629" y="1"/>
                  </a:moveTo>
                  <a:lnTo>
                    <a:pt x="13862" y="1151"/>
                  </a:lnTo>
                  <a:lnTo>
                    <a:pt x="12290" y="3397"/>
                  </a:lnTo>
                  <a:lnTo>
                    <a:pt x="10638" y="5577"/>
                  </a:lnTo>
                  <a:lnTo>
                    <a:pt x="8920" y="7705"/>
                  </a:lnTo>
                  <a:lnTo>
                    <a:pt x="7110" y="9727"/>
                  </a:lnTo>
                  <a:lnTo>
                    <a:pt x="5207" y="11669"/>
                  </a:lnTo>
                  <a:lnTo>
                    <a:pt x="3211" y="13506"/>
                  </a:lnTo>
                  <a:lnTo>
                    <a:pt x="1097" y="15237"/>
                  </a:lnTo>
                  <a:lnTo>
                    <a:pt x="0" y="16043"/>
                  </a:lnTo>
                  <a:lnTo>
                    <a:pt x="1388" y="16043"/>
                  </a:lnTo>
                  <a:lnTo>
                    <a:pt x="2366" y="15290"/>
                  </a:lnTo>
                  <a:lnTo>
                    <a:pt x="4255" y="13691"/>
                  </a:lnTo>
                  <a:lnTo>
                    <a:pt x="6039" y="12013"/>
                  </a:lnTo>
                  <a:lnTo>
                    <a:pt x="7757" y="10242"/>
                  </a:lnTo>
                  <a:lnTo>
                    <a:pt x="9396" y="8405"/>
                  </a:lnTo>
                  <a:lnTo>
                    <a:pt x="10968" y="6502"/>
                  </a:lnTo>
                  <a:lnTo>
                    <a:pt x="12475" y="4533"/>
                  </a:lnTo>
                  <a:lnTo>
                    <a:pt x="13928" y="2512"/>
                  </a:lnTo>
                  <a:lnTo>
                    <a:pt x="14629" y="1481"/>
                  </a:lnTo>
                  <a:lnTo>
                    <a:pt x="1462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32"/>
            <p:cNvSpPr/>
            <p:nvPr/>
          </p:nvSpPr>
          <p:spPr>
            <a:xfrm>
              <a:off x="8942170" y="4945551"/>
              <a:ext cx="194980" cy="197950"/>
            </a:xfrm>
            <a:custGeom>
              <a:avLst/>
              <a:gdLst/>
              <a:ahLst/>
              <a:cxnLst/>
              <a:rect l="l" t="t" r="r" b="b"/>
              <a:pathLst>
                <a:path w="6106" h="6199" extrusionOk="0">
                  <a:moveTo>
                    <a:pt x="6106" y="1"/>
                  </a:moveTo>
                  <a:lnTo>
                    <a:pt x="5405" y="833"/>
                  </a:lnTo>
                  <a:lnTo>
                    <a:pt x="3938" y="2432"/>
                  </a:lnTo>
                  <a:lnTo>
                    <a:pt x="2406" y="3978"/>
                  </a:lnTo>
                  <a:lnTo>
                    <a:pt x="820" y="5471"/>
                  </a:lnTo>
                  <a:lnTo>
                    <a:pt x="1" y="6198"/>
                  </a:lnTo>
                  <a:lnTo>
                    <a:pt x="1230" y="6198"/>
                  </a:lnTo>
                  <a:lnTo>
                    <a:pt x="2498" y="5022"/>
                  </a:lnTo>
                  <a:lnTo>
                    <a:pt x="4943" y="2551"/>
                  </a:lnTo>
                  <a:lnTo>
                    <a:pt x="6106" y="1269"/>
                  </a:lnTo>
                  <a:lnTo>
                    <a:pt x="610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98" name="Google Shape;798;p32"/>
          <p:cNvSpPr/>
          <p:nvPr/>
        </p:nvSpPr>
        <p:spPr>
          <a:xfrm rot="10800000" flipH="1">
            <a:off x="8019351" y="4446710"/>
            <a:ext cx="1094025" cy="585300"/>
          </a:xfrm>
          <a:custGeom>
            <a:avLst/>
            <a:gdLst/>
            <a:ahLst/>
            <a:cxnLst/>
            <a:rect l="l" t="t" r="r" b="b"/>
            <a:pathLst>
              <a:path w="43761" h="23412" extrusionOk="0">
                <a:moveTo>
                  <a:pt x="42250" y="23412"/>
                </a:moveTo>
                <a:cubicBezTo>
                  <a:pt x="43264" y="19357"/>
                  <a:pt x="44171" y="15020"/>
                  <a:pt x="43352" y="10921"/>
                </a:cubicBezTo>
                <a:cubicBezTo>
                  <a:pt x="42332" y="5815"/>
                  <a:pt x="36583" y="2130"/>
                  <a:pt x="31595" y="634"/>
                </a:cubicBezTo>
                <a:cubicBezTo>
                  <a:pt x="21289" y="-2457"/>
                  <a:pt x="10760" y="7247"/>
                  <a:pt x="0" y="7247"/>
                </a:cubicBezTo>
              </a:path>
            </a:pathLst>
          </a:custGeom>
          <a:noFill/>
          <a:ln w="19050" cap="rnd" cmpd="sng">
            <a:solidFill>
              <a:schemeClr val="lt2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799" name="Google Shape;799;p32"/>
          <p:cNvSpPr/>
          <p:nvPr/>
        </p:nvSpPr>
        <p:spPr>
          <a:xfrm rot="10800000" flipH="1">
            <a:off x="6540576" y="3776213"/>
            <a:ext cx="532725" cy="661325"/>
          </a:xfrm>
          <a:custGeom>
            <a:avLst/>
            <a:gdLst/>
            <a:ahLst/>
            <a:cxnLst/>
            <a:rect l="l" t="t" r="r" b="b"/>
            <a:pathLst>
              <a:path w="21309" h="26453" extrusionOk="0">
                <a:moveTo>
                  <a:pt x="16900" y="0"/>
                </a:moveTo>
                <a:cubicBezTo>
                  <a:pt x="10368" y="0"/>
                  <a:pt x="0" y="3388"/>
                  <a:pt x="0" y="9920"/>
                </a:cubicBezTo>
                <a:cubicBezTo>
                  <a:pt x="0" y="18910"/>
                  <a:pt x="17293" y="18410"/>
                  <a:pt x="21309" y="26453"/>
                </a:cubicBezTo>
              </a:path>
            </a:pathLst>
          </a:custGeom>
          <a:noFill/>
          <a:ln w="19050" cap="rnd" cmpd="sng">
            <a:solidFill>
              <a:schemeClr val="lt2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800" name="Google Shape;800;p32"/>
          <p:cNvSpPr/>
          <p:nvPr/>
        </p:nvSpPr>
        <p:spPr>
          <a:xfrm rot="10800000" flipH="1">
            <a:off x="6981451" y="1360613"/>
            <a:ext cx="964400" cy="688850"/>
          </a:xfrm>
          <a:custGeom>
            <a:avLst/>
            <a:gdLst/>
            <a:ahLst/>
            <a:cxnLst/>
            <a:rect l="l" t="t" r="r" b="b"/>
            <a:pathLst>
              <a:path w="38576" h="27554" extrusionOk="0">
                <a:moveTo>
                  <a:pt x="0" y="27554"/>
                </a:moveTo>
                <a:cubicBezTo>
                  <a:pt x="1201" y="20353"/>
                  <a:pt x="2750" y="11909"/>
                  <a:pt x="8450" y="7347"/>
                </a:cubicBezTo>
                <a:cubicBezTo>
                  <a:pt x="15144" y="1990"/>
                  <a:pt x="26035" y="9692"/>
                  <a:pt x="34168" y="6980"/>
                </a:cubicBezTo>
                <a:cubicBezTo>
                  <a:pt x="36778" y="6109"/>
                  <a:pt x="37707" y="2611"/>
                  <a:pt x="38576" y="0"/>
                </a:cubicBezTo>
              </a:path>
            </a:pathLst>
          </a:custGeom>
          <a:noFill/>
          <a:ln w="19050" cap="rnd" cmpd="sng">
            <a:solidFill>
              <a:schemeClr val="lt2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801" name="Google Shape;801;p32"/>
          <p:cNvSpPr/>
          <p:nvPr/>
        </p:nvSpPr>
        <p:spPr>
          <a:xfrm rot="10800000" flipH="1">
            <a:off x="8130076" y="2743348"/>
            <a:ext cx="872550" cy="356175"/>
          </a:xfrm>
          <a:custGeom>
            <a:avLst/>
            <a:gdLst/>
            <a:ahLst/>
            <a:cxnLst/>
            <a:rect l="l" t="t" r="r" b="b"/>
            <a:pathLst>
              <a:path w="34902" h="14247" extrusionOk="0">
                <a:moveTo>
                  <a:pt x="0" y="14247"/>
                </a:moveTo>
                <a:cubicBezTo>
                  <a:pt x="968" y="10377"/>
                  <a:pt x="853" y="5678"/>
                  <a:pt x="3674" y="2857"/>
                </a:cubicBezTo>
                <a:cubicBezTo>
                  <a:pt x="6510" y="21"/>
                  <a:pt x="11473" y="-373"/>
                  <a:pt x="15430" y="286"/>
                </a:cubicBezTo>
                <a:cubicBezTo>
                  <a:pt x="22084" y="1394"/>
                  <a:pt x="31885" y="11830"/>
                  <a:pt x="34902" y="5797"/>
                </a:cubicBezTo>
              </a:path>
            </a:pathLst>
          </a:custGeom>
          <a:noFill/>
          <a:ln w="19050" cap="rnd" cmpd="sng">
            <a:solidFill>
              <a:schemeClr val="lt2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802" name="Google Shape;802;p32"/>
          <p:cNvSpPr/>
          <p:nvPr/>
        </p:nvSpPr>
        <p:spPr>
          <a:xfrm rot="10800000" flipH="1">
            <a:off x="6033426" y="-12"/>
            <a:ext cx="325450" cy="624550"/>
          </a:xfrm>
          <a:custGeom>
            <a:avLst/>
            <a:gdLst/>
            <a:ahLst/>
            <a:cxnLst/>
            <a:rect l="l" t="t" r="r" b="b"/>
            <a:pathLst>
              <a:path w="13018" h="24982" extrusionOk="0">
                <a:moveTo>
                  <a:pt x="0" y="0"/>
                </a:moveTo>
                <a:cubicBezTo>
                  <a:pt x="4820" y="0"/>
                  <a:pt x="11690" y="1937"/>
                  <a:pt x="12859" y="6613"/>
                </a:cubicBezTo>
                <a:cubicBezTo>
                  <a:pt x="13495" y="9156"/>
                  <a:pt x="9721" y="10813"/>
                  <a:pt x="8083" y="12859"/>
                </a:cubicBezTo>
                <a:cubicBezTo>
                  <a:pt x="5548" y="16027"/>
                  <a:pt x="5248" y="23999"/>
                  <a:pt x="9185" y="24982"/>
                </a:cubicBezTo>
              </a:path>
            </a:pathLst>
          </a:custGeom>
          <a:noFill/>
          <a:ln w="19050" cap="rnd" cmpd="sng">
            <a:solidFill>
              <a:schemeClr val="lt2"/>
            </a:solidFill>
            <a:prstDash val="dash"/>
            <a:round/>
            <a:headEnd type="none" w="med" len="med"/>
            <a:tailEnd type="none" w="med" len="med"/>
          </a:ln>
        </p:spPr>
      </p:sp>
      <p:grpSp>
        <p:nvGrpSpPr>
          <p:cNvPr id="803" name="Google Shape;803;p32"/>
          <p:cNvGrpSpPr/>
          <p:nvPr/>
        </p:nvGrpSpPr>
        <p:grpSpPr>
          <a:xfrm rot="-825415">
            <a:off x="6440309" y="483512"/>
            <a:ext cx="733290" cy="773264"/>
            <a:chOff x="3045450" y="3675050"/>
            <a:chExt cx="733300" cy="773275"/>
          </a:xfrm>
        </p:grpSpPr>
        <p:sp>
          <p:nvSpPr>
            <p:cNvPr id="804" name="Google Shape;804;p32"/>
            <p:cNvSpPr/>
            <p:nvPr/>
          </p:nvSpPr>
          <p:spPr>
            <a:xfrm>
              <a:off x="3697225" y="3972000"/>
              <a:ext cx="81525" cy="20250"/>
            </a:xfrm>
            <a:custGeom>
              <a:avLst/>
              <a:gdLst/>
              <a:ahLst/>
              <a:cxnLst/>
              <a:rect l="l" t="t" r="r" b="b"/>
              <a:pathLst>
                <a:path w="3261" h="810" extrusionOk="0">
                  <a:moveTo>
                    <a:pt x="2263" y="0"/>
                  </a:moveTo>
                  <a:cubicBezTo>
                    <a:pt x="2010" y="15"/>
                    <a:pt x="1742" y="75"/>
                    <a:pt x="1489" y="105"/>
                  </a:cubicBezTo>
                  <a:cubicBezTo>
                    <a:pt x="1207" y="134"/>
                    <a:pt x="954" y="194"/>
                    <a:pt x="686" y="253"/>
                  </a:cubicBezTo>
                  <a:cubicBezTo>
                    <a:pt x="537" y="283"/>
                    <a:pt x="433" y="313"/>
                    <a:pt x="299" y="387"/>
                  </a:cubicBezTo>
                  <a:cubicBezTo>
                    <a:pt x="254" y="417"/>
                    <a:pt x="209" y="432"/>
                    <a:pt x="165" y="462"/>
                  </a:cubicBezTo>
                  <a:cubicBezTo>
                    <a:pt x="120" y="506"/>
                    <a:pt x="105" y="551"/>
                    <a:pt x="31" y="581"/>
                  </a:cubicBezTo>
                  <a:cubicBezTo>
                    <a:pt x="1" y="596"/>
                    <a:pt x="16" y="640"/>
                    <a:pt x="46" y="655"/>
                  </a:cubicBezTo>
                  <a:cubicBezTo>
                    <a:pt x="120" y="670"/>
                    <a:pt x="135" y="700"/>
                    <a:pt x="194" y="730"/>
                  </a:cubicBezTo>
                  <a:cubicBezTo>
                    <a:pt x="239" y="759"/>
                    <a:pt x="299" y="759"/>
                    <a:pt x="343" y="774"/>
                  </a:cubicBezTo>
                  <a:cubicBezTo>
                    <a:pt x="452" y="796"/>
                    <a:pt x="537" y="810"/>
                    <a:pt x="639" y="810"/>
                  </a:cubicBezTo>
                  <a:cubicBezTo>
                    <a:pt x="677" y="810"/>
                    <a:pt x="716" y="808"/>
                    <a:pt x="760" y="804"/>
                  </a:cubicBezTo>
                  <a:cubicBezTo>
                    <a:pt x="1013" y="804"/>
                    <a:pt x="1281" y="789"/>
                    <a:pt x="1534" y="745"/>
                  </a:cubicBezTo>
                  <a:cubicBezTo>
                    <a:pt x="2070" y="685"/>
                    <a:pt x="2621" y="626"/>
                    <a:pt x="3127" y="387"/>
                  </a:cubicBezTo>
                  <a:cubicBezTo>
                    <a:pt x="3261" y="328"/>
                    <a:pt x="3231" y="90"/>
                    <a:pt x="3082" y="60"/>
                  </a:cubicBezTo>
                  <a:cubicBezTo>
                    <a:pt x="2948" y="30"/>
                    <a:pt x="2814" y="30"/>
                    <a:pt x="2680" y="30"/>
                  </a:cubicBezTo>
                  <a:cubicBezTo>
                    <a:pt x="2546" y="15"/>
                    <a:pt x="2397" y="0"/>
                    <a:pt x="22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32"/>
            <p:cNvSpPr/>
            <p:nvPr/>
          </p:nvSpPr>
          <p:spPr>
            <a:xfrm>
              <a:off x="3113750" y="3815700"/>
              <a:ext cx="497550" cy="632625"/>
            </a:xfrm>
            <a:custGeom>
              <a:avLst/>
              <a:gdLst/>
              <a:ahLst/>
              <a:cxnLst/>
              <a:rect l="l" t="t" r="r" b="b"/>
              <a:pathLst>
                <a:path w="19902" h="25305" extrusionOk="0">
                  <a:moveTo>
                    <a:pt x="12265" y="6230"/>
                  </a:moveTo>
                  <a:cubicBezTo>
                    <a:pt x="12759" y="6230"/>
                    <a:pt x="12896" y="6917"/>
                    <a:pt x="12831" y="7369"/>
                  </a:cubicBezTo>
                  <a:cubicBezTo>
                    <a:pt x="12682" y="8396"/>
                    <a:pt x="11908" y="9244"/>
                    <a:pt x="10926" y="9765"/>
                  </a:cubicBezTo>
                  <a:cubicBezTo>
                    <a:pt x="10896" y="9066"/>
                    <a:pt x="10941" y="8366"/>
                    <a:pt x="11104" y="7696"/>
                  </a:cubicBezTo>
                  <a:cubicBezTo>
                    <a:pt x="11238" y="7190"/>
                    <a:pt x="11462" y="6476"/>
                    <a:pt x="12012" y="6282"/>
                  </a:cubicBezTo>
                  <a:cubicBezTo>
                    <a:pt x="12105" y="6247"/>
                    <a:pt x="12190" y="6230"/>
                    <a:pt x="12265" y="6230"/>
                  </a:cubicBezTo>
                  <a:close/>
                  <a:moveTo>
                    <a:pt x="6647" y="7066"/>
                  </a:moveTo>
                  <a:cubicBezTo>
                    <a:pt x="6777" y="7066"/>
                    <a:pt x="6932" y="7138"/>
                    <a:pt x="7115" y="7309"/>
                  </a:cubicBezTo>
                  <a:cubicBezTo>
                    <a:pt x="7532" y="7696"/>
                    <a:pt x="7651" y="8336"/>
                    <a:pt x="7800" y="8872"/>
                  </a:cubicBezTo>
                  <a:cubicBezTo>
                    <a:pt x="7934" y="9334"/>
                    <a:pt x="8038" y="9795"/>
                    <a:pt x="8157" y="10271"/>
                  </a:cubicBezTo>
                  <a:cubicBezTo>
                    <a:pt x="7830" y="10212"/>
                    <a:pt x="7517" y="10122"/>
                    <a:pt x="7249" y="9974"/>
                  </a:cubicBezTo>
                  <a:cubicBezTo>
                    <a:pt x="6758" y="9706"/>
                    <a:pt x="6371" y="9259"/>
                    <a:pt x="6178" y="8738"/>
                  </a:cubicBezTo>
                  <a:cubicBezTo>
                    <a:pt x="6010" y="8283"/>
                    <a:pt x="6112" y="7066"/>
                    <a:pt x="6647" y="7066"/>
                  </a:cubicBezTo>
                  <a:close/>
                  <a:moveTo>
                    <a:pt x="10682" y="860"/>
                  </a:moveTo>
                  <a:cubicBezTo>
                    <a:pt x="11426" y="860"/>
                    <a:pt x="12169" y="928"/>
                    <a:pt x="12891" y="1058"/>
                  </a:cubicBezTo>
                  <a:cubicBezTo>
                    <a:pt x="14528" y="1340"/>
                    <a:pt x="16344" y="1861"/>
                    <a:pt x="17579" y="3007"/>
                  </a:cubicBezTo>
                  <a:cubicBezTo>
                    <a:pt x="19172" y="4481"/>
                    <a:pt x="18800" y="6565"/>
                    <a:pt x="18294" y="8440"/>
                  </a:cubicBezTo>
                  <a:cubicBezTo>
                    <a:pt x="18011" y="9512"/>
                    <a:pt x="17639" y="10554"/>
                    <a:pt x="16954" y="11432"/>
                  </a:cubicBezTo>
                  <a:cubicBezTo>
                    <a:pt x="16329" y="12251"/>
                    <a:pt x="15540" y="12921"/>
                    <a:pt x="14915" y="13725"/>
                  </a:cubicBezTo>
                  <a:cubicBezTo>
                    <a:pt x="13799" y="15168"/>
                    <a:pt x="13293" y="17312"/>
                    <a:pt x="14052" y="19024"/>
                  </a:cubicBezTo>
                  <a:cubicBezTo>
                    <a:pt x="13650" y="19158"/>
                    <a:pt x="13233" y="19247"/>
                    <a:pt x="12831" y="19336"/>
                  </a:cubicBezTo>
                  <a:cubicBezTo>
                    <a:pt x="12042" y="16791"/>
                    <a:pt x="11447" y="14201"/>
                    <a:pt x="11090" y="11566"/>
                  </a:cubicBezTo>
                  <a:cubicBezTo>
                    <a:pt x="11045" y="11150"/>
                    <a:pt x="10985" y="10733"/>
                    <a:pt x="10956" y="10316"/>
                  </a:cubicBezTo>
                  <a:cubicBezTo>
                    <a:pt x="11804" y="9899"/>
                    <a:pt x="12548" y="9289"/>
                    <a:pt x="12980" y="8560"/>
                  </a:cubicBezTo>
                  <a:cubicBezTo>
                    <a:pt x="13456" y="7771"/>
                    <a:pt x="13769" y="6282"/>
                    <a:pt x="12727" y="5761"/>
                  </a:cubicBezTo>
                  <a:cubicBezTo>
                    <a:pt x="12536" y="5666"/>
                    <a:pt x="12356" y="5623"/>
                    <a:pt x="12186" y="5623"/>
                  </a:cubicBezTo>
                  <a:cubicBezTo>
                    <a:pt x="11245" y="5623"/>
                    <a:pt x="10641" y="6931"/>
                    <a:pt x="10464" y="7726"/>
                  </a:cubicBezTo>
                  <a:cubicBezTo>
                    <a:pt x="10286" y="8485"/>
                    <a:pt x="10241" y="9259"/>
                    <a:pt x="10271" y="10048"/>
                  </a:cubicBezTo>
                  <a:cubicBezTo>
                    <a:pt x="9773" y="10228"/>
                    <a:pt x="9237" y="10318"/>
                    <a:pt x="8722" y="10318"/>
                  </a:cubicBezTo>
                  <a:cubicBezTo>
                    <a:pt x="8683" y="10318"/>
                    <a:pt x="8643" y="10317"/>
                    <a:pt x="8604" y="10316"/>
                  </a:cubicBezTo>
                  <a:cubicBezTo>
                    <a:pt x="8500" y="9855"/>
                    <a:pt x="8395" y="9408"/>
                    <a:pt x="8276" y="8961"/>
                  </a:cubicBezTo>
                  <a:cubicBezTo>
                    <a:pt x="8077" y="8272"/>
                    <a:pt x="7689" y="6636"/>
                    <a:pt x="6733" y="6636"/>
                  </a:cubicBezTo>
                  <a:cubicBezTo>
                    <a:pt x="6616" y="6636"/>
                    <a:pt x="6491" y="6660"/>
                    <a:pt x="6356" y="6714"/>
                  </a:cubicBezTo>
                  <a:cubicBezTo>
                    <a:pt x="5165" y="7175"/>
                    <a:pt x="5612" y="8947"/>
                    <a:pt x="6192" y="9691"/>
                  </a:cubicBezTo>
                  <a:cubicBezTo>
                    <a:pt x="6743" y="10375"/>
                    <a:pt x="7487" y="10718"/>
                    <a:pt x="8291" y="10822"/>
                  </a:cubicBezTo>
                  <a:lnTo>
                    <a:pt x="8306" y="10822"/>
                  </a:lnTo>
                  <a:cubicBezTo>
                    <a:pt x="8961" y="13695"/>
                    <a:pt x="9229" y="16597"/>
                    <a:pt x="9378" y="19530"/>
                  </a:cubicBezTo>
                  <a:cubicBezTo>
                    <a:pt x="8916" y="19485"/>
                    <a:pt x="8440" y="19411"/>
                    <a:pt x="7964" y="19381"/>
                  </a:cubicBezTo>
                  <a:lnTo>
                    <a:pt x="7934" y="19381"/>
                  </a:lnTo>
                  <a:cubicBezTo>
                    <a:pt x="7815" y="18086"/>
                    <a:pt x="6981" y="16940"/>
                    <a:pt x="6148" y="15987"/>
                  </a:cubicBezTo>
                  <a:cubicBezTo>
                    <a:pt x="5180" y="14871"/>
                    <a:pt x="4034" y="13903"/>
                    <a:pt x="3096" y="12727"/>
                  </a:cubicBezTo>
                  <a:cubicBezTo>
                    <a:pt x="2114" y="11477"/>
                    <a:pt x="1578" y="10048"/>
                    <a:pt x="1638" y="8455"/>
                  </a:cubicBezTo>
                  <a:cubicBezTo>
                    <a:pt x="1712" y="6833"/>
                    <a:pt x="2352" y="5255"/>
                    <a:pt x="3349" y="4005"/>
                  </a:cubicBezTo>
                  <a:cubicBezTo>
                    <a:pt x="5133" y="1799"/>
                    <a:pt x="7914" y="860"/>
                    <a:pt x="10682" y="860"/>
                  </a:cubicBezTo>
                  <a:close/>
                  <a:moveTo>
                    <a:pt x="10316" y="10584"/>
                  </a:moveTo>
                  <a:cubicBezTo>
                    <a:pt x="10390" y="11551"/>
                    <a:pt x="10569" y="12534"/>
                    <a:pt x="10747" y="13472"/>
                  </a:cubicBezTo>
                  <a:cubicBezTo>
                    <a:pt x="11104" y="15481"/>
                    <a:pt x="11611" y="17476"/>
                    <a:pt x="12221" y="19440"/>
                  </a:cubicBezTo>
                  <a:cubicBezTo>
                    <a:pt x="11983" y="19470"/>
                    <a:pt x="11730" y="19500"/>
                    <a:pt x="11491" y="19530"/>
                  </a:cubicBezTo>
                  <a:cubicBezTo>
                    <a:pt x="11117" y="19559"/>
                    <a:pt x="10742" y="19575"/>
                    <a:pt x="10367" y="19575"/>
                  </a:cubicBezTo>
                  <a:cubicBezTo>
                    <a:pt x="10161" y="19575"/>
                    <a:pt x="9956" y="19570"/>
                    <a:pt x="9750" y="19559"/>
                  </a:cubicBezTo>
                  <a:cubicBezTo>
                    <a:pt x="9705" y="19559"/>
                    <a:pt x="9646" y="19559"/>
                    <a:pt x="9586" y="19545"/>
                  </a:cubicBezTo>
                  <a:cubicBezTo>
                    <a:pt x="9720" y="16642"/>
                    <a:pt x="9363" y="13695"/>
                    <a:pt x="8723" y="10837"/>
                  </a:cubicBezTo>
                  <a:lnTo>
                    <a:pt x="8723" y="10837"/>
                  </a:lnTo>
                  <a:cubicBezTo>
                    <a:pt x="8761" y="10838"/>
                    <a:pt x="8800" y="10839"/>
                    <a:pt x="8838" y="10839"/>
                  </a:cubicBezTo>
                  <a:cubicBezTo>
                    <a:pt x="9336" y="10839"/>
                    <a:pt x="9832" y="10750"/>
                    <a:pt x="10316" y="10584"/>
                  </a:cubicBezTo>
                  <a:close/>
                  <a:moveTo>
                    <a:pt x="14870" y="19470"/>
                  </a:moveTo>
                  <a:cubicBezTo>
                    <a:pt x="15034" y="19813"/>
                    <a:pt x="15198" y="20170"/>
                    <a:pt x="15332" y="20527"/>
                  </a:cubicBezTo>
                  <a:cubicBezTo>
                    <a:pt x="15213" y="20527"/>
                    <a:pt x="15094" y="20572"/>
                    <a:pt x="15019" y="20676"/>
                  </a:cubicBezTo>
                  <a:cubicBezTo>
                    <a:pt x="14722" y="21167"/>
                    <a:pt x="14349" y="21495"/>
                    <a:pt x="13814" y="21703"/>
                  </a:cubicBezTo>
                  <a:cubicBezTo>
                    <a:pt x="13278" y="21896"/>
                    <a:pt x="12697" y="21971"/>
                    <a:pt x="12132" y="21971"/>
                  </a:cubicBezTo>
                  <a:cubicBezTo>
                    <a:pt x="12103" y="21971"/>
                    <a:pt x="12073" y="21971"/>
                    <a:pt x="12044" y="21971"/>
                  </a:cubicBezTo>
                  <a:cubicBezTo>
                    <a:pt x="10632" y="21971"/>
                    <a:pt x="9277" y="21618"/>
                    <a:pt x="7979" y="21108"/>
                  </a:cubicBezTo>
                  <a:cubicBezTo>
                    <a:pt x="7964" y="21093"/>
                    <a:pt x="7964" y="21093"/>
                    <a:pt x="7949" y="21093"/>
                  </a:cubicBezTo>
                  <a:cubicBezTo>
                    <a:pt x="7934" y="20795"/>
                    <a:pt x="7949" y="20482"/>
                    <a:pt x="7994" y="20185"/>
                  </a:cubicBezTo>
                  <a:cubicBezTo>
                    <a:pt x="8621" y="20342"/>
                    <a:pt x="9300" y="20402"/>
                    <a:pt x="9973" y="20402"/>
                  </a:cubicBezTo>
                  <a:cubicBezTo>
                    <a:pt x="10512" y="20402"/>
                    <a:pt x="11048" y="20363"/>
                    <a:pt x="11551" y="20304"/>
                  </a:cubicBezTo>
                  <a:cubicBezTo>
                    <a:pt x="12697" y="20185"/>
                    <a:pt x="13799" y="19887"/>
                    <a:pt x="14870" y="19470"/>
                  </a:cubicBezTo>
                  <a:close/>
                  <a:moveTo>
                    <a:pt x="15510" y="21137"/>
                  </a:moveTo>
                  <a:cubicBezTo>
                    <a:pt x="15615" y="21569"/>
                    <a:pt x="15659" y="22001"/>
                    <a:pt x="15585" y="22417"/>
                  </a:cubicBezTo>
                  <a:cubicBezTo>
                    <a:pt x="15257" y="22432"/>
                    <a:pt x="14975" y="22611"/>
                    <a:pt x="14677" y="22715"/>
                  </a:cubicBezTo>
                  <a:cubicBezTo>
                    <a:pt x="14394" y="22819"/>
                    <a:pt x="14096" y="22909"/>
                    <a:pt x="13799" y="22983"/>
                  </a:cubicBezTo>
                  <a:cubicBezTo>
                    <a:pt x="13173" y="23162"/>
                    <a:pt x="12519" y="23251"/>
                    <a:pt x="11864" y="23296"/>
                  </a:cubicBezTo>
                  <a:cubicBezTo>
                    <a:pt x="11707" y="23304"/>
                    <a:pt x="11551" y="23308"/>
                    <a:pt x="11394" y="23308"/>
                  </a:cubicBezTo>
                  <a:cubicBezTo>
                    <a:pt x="10402" y="23308"/>
                    <a:pt x="9406" y="23149"/>
                    <a:pt x="8455" y="22879"/>
                  </a:cubicBezTo>
                  <a:cubicBezTo>
                    <a:pt x="8217" y="22432"/>
                    <a:pt x="8053" y="21971"/>
                    <a:pt x="7979" y="21480"/>
                  </a:cubicBezTo>
                  <a:lnTo>
                    <a:pt x="7979" y="21480"/>
                  </a:lnTo>
                  <a:cubicBezTo>
                    <a:pt x="9281" y="22195"/>
                    <a:pt x="10804" y="22553"/>
                    <a:pt x="12282" y="22553"/>
                  </a:cubicBezTo>
                  <a:cubicBezTo>
                    <a:pt x="12341" y="22553"/>
                    <a:pt x="12400" y="22553"/>
                    <a:pt x="12459" y="22551"/>
                  </a:cubicBezTo>
                  <a:cubicBezTo>
                    <a:pt x="13575" y="22522"/>
                    <a:pt x="14945" y="22179"/>
                    <a:pt x="15510" y="21137"/>
                  </a:cubicBezTo>
                  <a:close/>
                  <a:moveTo>
                    <a:pt x="15376" y="23057"/>
                  </a:moveTo>
                  <a:lnTo>
                    <a:pt x="15376" y="23057"/>
                  </a:lnTo>
                  <a:cubicBezTo>
                    <a:pt x="15317" y="23147"/>
                    <a:pt x="15272" y="23251"/>
                    <a:pt x="15198" y="23340"/>
                  </a:cubicBezTo>
                  <a:cubicBezTo>
                    <a:pt x="14439" y="24367"/>
                    <a:pt x="12935" y="24725"/>
                    <a:pt x="11745" y="24725"/>
                  </a:cubicBezTo>
                  <a:cubicBezTo>
                    <a:pt x="10554" y="24725"/>
                    <a:pt x="9482" y="24248"/>
                    <a:pt x="8768" y="23325"/>
                  </a:cubicBezTo>
                  <a:lnTo>
                    <a:pt x="8768" y="23325"/>
                  </a:lnTo>
                  <a:cubicBezTo>
                    <a:pt x="9675" y="23623"/>
                    <a:pt x="10619" y="23761"/>
                    <a:pt x="11578" y="23761"/>
                  </a:cubicBezTo>
                  <a:cubicBezTo>
                    <a:pt x="11673" y="23761"/>
                    <a:pt x="11768" y="23760"/>
                    <a:pt x="11864" y="23757"/>
                  </a:cubicBezTo>
                  <a:cubicBezTo>
                    <a:pt x="12548" y="23742"/>
                    <a:pt x="13218" y="23668"/>
                    <a:pt x="13873" y="23519"/>
                  </a:cubicBezTo>
                  <a:cubicBezTo>
                    <a:pt x="14215" y="23444"/>
                    <a:pt x="14558" y="23340"/>
                    <a:pt x="14885" y="23236"/>
                  </a:cubicBezTo>
                  <a:cubicBezTo>
                    <a:pt x="15049" y="23177"/>
                    <a:pt x="15213" y="23117"/>
                    <a:pt x="15376" y="23057"/>
                  </a:cubicBezTo>
                  <a:close/>
                  <a:moveTo>
                    <a:pt x="10633" y="0"/>
                  </a:moveTo>
                  <a:cubicBezTo>
                    <a:pt x="8151" y="0"/>
                    <a:pt x="5679" y="691"/>
                    <a:pt x="3766" y="2323"/>
                  </a:cubicBezTo>
                  <a:cubicBezTo>
                    <a:pt x="1340" y="4392"/>
                    <a:pt x="0" y="8024"/>
                    <a:pt x="1206" y="11090"/>
                  </a:cubicBezTo>
                  <a:cubicBezTo>
                    <a:pt x="1846" y="12727"/>
                    <a:pt x="3126" y="13978"/>
                    <a:pt x="4376" y="15183"/>
                  </a:cubicBezTo>
                  <a:cubicBezTo>
                    <a:pt x="5017" y="15808"/>
                    <a:pt x="5657" y="16434"/>
                    <a:pt x="6237" y="17118"/>
                  </a:cubicBezTo>
                  <a:cubicBezTo>
                    <a:pt x="6847" y="17863"/>
                    <a:pt x="7234" y="18696"/>
                    <a:pt x="7592" y="19574"/>
                  </a:cubicBezTo>
                  <a:cubicBezTo>
                    <a:pt x="7592" y="19589"/>
                    <a:pt x="7607" y="19604"/>
                    <a:pt x="7621" y="19619"/>
                  </a:cubicBezTo>
                  <a:cubicBezTo>
                    <a:pt x="7562" y="19783"/>
                    <a:pt x="7607" y="20006"/>
                    <a:pt x="7770" y="20095"/>
                  </a:cubicBezTo>
                  <a:cubicBezTo>
                    <a:pt x="7502" y="20959"/>
                    <a:pt x="7592" y="21896"/>
                    <a:pt x="7949" y="22730"/>
                  </a:cubicBezTo>
                  <a:cubicBezTo>
                    <a:pt x="7815" y="22760"/>
                    <a:pt x="7755" y="22953"/>
                    <a:pt x="7889" y="23013"/>
                  </a:cubicBezTo>
                  <a:cubicBezTo>
                    <a:pt x="7964" y="23043"/>
                    <a:pt x="8038" y="23072"/>
                    <a:pt x="8113" y="23102"/>
                  </a:cubicBezTo>
                  <a:cubicBezTo>
                    <a:pt x="8485" y="23802"/>
                    <a:pt x="9035" y="24382"/>
                    <a:pt x="9705" y="24754"/>
                  </a:cubicBezTo>
                  <a:cubicBezTo>
                    <a:pt x="10364" y="25117"/>
                    <a:pt x="11202" y="25304"/>
                    <a:pt x="12058" y="25304"/>
                  </a:cubicBezTo>
                  <a:cubicBezTo>
                    <a:pt x="13695" y="25304"/>
                    <a:pt x="15396" y="24618"/>
                    <a:pt x="16031" y="23162"/>
                  </a:cubicBezTo>
                  <a:cubicBezTo>
                    <a:pt x="16642" y="21733"/>
                    <a:pt x="15957" y="20170"/>
                    <a:pt x="15332" y="18875"/>
                  </a:cubicBezTo>
                  <a:cubicBezTo>
                    <a:pt x="15287" y="18785"/>
                    <a:pt x="15153" y="18711"/>
                    <a:pt x="15049" y="18711"/>
                  </a:cubicBezTo>
                  <a:cubicBezTo>
                    <a:pt x="14870" y="17788"/>
                    <a:pt x="14736" y="16895"/>
                    <a:pt x="14989" y="15957"/>
                  </a:cubicBezTo>
                  <a:cubicBezTo>
                    <a:pt x="15257" y="14915"/>
                    <a:pt x="15868" y="14112"/>
                    <a:pt x="16567" y="13308"/>
                  </a:cubicBezTo>
                  <a:cubicBezTo>
                    <a:pt x="17192" y="12593"/>
                    <a:pt x="17847" y="11879"/>
                    <a:pt x="18279" y="11030"/>
                  </a:cubicBezTo>
                  <a:cubicBezTo>
                    <a:pt x="18726" y="10167"/>
                    <a:pt x="18979" y="9214"/>
                    <a:pt x="19202" y="8277"/>
                  </a:cubicBezTo>
                  <a:cubicBezTo>
                    <a:pt x="19634" y="6416"/>
                    <a:pt x="19901" y="4422"/>
                    <a:pt x="18592" y="2844"/>
                  </a:cubicBezTo>
                  <a:cubicBezTo>
                    <a:pt x="17490" y="1519"/>
                    <a:pt x="15749" y="849"/>
                    <a:pt x="14141" y="447"/>
                  </a:cubicBezTo>
                  <a:cubicBezTo>
                    <a:pt x="13009" y="158"/>
                    <a:pt x="11820" y="0"/>
                    <a:pt x="106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32"/>
            <p:cNvSpPr/>
            <p:nvPr/>
          </p:nvSpPr>
          <p:spPr>
            <a:xfrm>
              <a:off x="3055700" y="4149125"/>
              <a:ext cx="75925" cy="40700"/>
            </a:xfrm>
            <a:custGeom>
              <a:avLst/>
              <a:gdLst/>
              <a:ahLst/>
              <a:cxnLst/>
              <a:rect l="l" t="t" r="r" b="b"/>
              <a:pathLst>
                <a:path w="3037" h="1628" extrusionOk="0">
                  <a:moveTo>
                    <a:pt x="2636" y="0"/>
                  </a:moveTo>
                  <a:cubicBezTo>
                    <a:pt x="2538" y="0"/>
                    <a:pt x="2441" y="18"/>
                    <a:pt x="2352" y="45"/>
                  </a:cubicBezTo>
                  <a:cubicBezTo>
                    <a:pt x="2263" y="60"/>
                    <a:pt x="2173" y="90"/>
                    <a:pt x="2084" y="105"/>
                  </a:cubicBezTo>
                  <a:cubicBezTo>
                    <a:pt x="1980" y="120"/>
                    <a:pt x="1906" y="164"/>
                    <a:pt x="1816" y="194"/>
                  </a:cubicBezTo>
                  <a:cubicBezTo>
                    <a:pt x="1801" y="209"/>
                    <a:pt x="1786" y="209"/>
                    <a:pt x="1772" y="224"/>
                  </a:cubicBezTo>
                  <a:cubicBezTo>
                    <a:pt x="1682" y="254"/>
                    <a:pt x="1593" y="283"/>
                    <a:pt x="1519" y="313"/>
                  </a:cubicBezTo>
                  <a:cubicBezTo>
                    <a:pt x="1459" y="328"/>
                    <a:pt x="1414" y="343"/>
                    <a:pt x="1370" y="358"/>
                  </a:cubicBezTo>
                  <a:cubicBezTo>
                    <a:pt x="1340" y="373"/>
                    <a:pt x="1310" y="388"/>
                    <a:pt x="1295" y="388"/>
                  </a:cubicBezTo>
                  <a:cubicBezTo>
                    <a:pt x="1266" y="402"/>
                    <a:pt x="1251" y="402"/>
                    <a:pt x="1236" y="417"/>
                  </a:cubicBezTo>
                  <a:cubicBezTo>
                    <a:pt x="1146" y="447"/>
                    <a:pt x="1042" y="477"/>
                    <a:pt x="953" y="507"/>
                  </a:cubicBezTo>
                  <a:cubicBezTo>
                    <a:pt x="834" y="551"/>
                    <a:pt x="745" y="611"/>
                    <a:pt x="685" y="685"/>
                  </a:cubicBezTo>
                  <a:cubicBezTo>
                    <a:pt x="640" y="700"/>
                    <a:pt x="581" y="715"/>
                    <a:pt x="536" y="730"/>
                  </a:cubicBezTo>
                  <a:cubicBezTo>
                    <a:pt x="432" y="775"/>
                    <a:pt x="313" y="804"/>
                    <a:pt x="224" y="864"/>
                  </a:cubicBezTo>
                  <a:cubicBezTo>
                    <a:pt x="15" y="998"/>
                    <a:pt x="0" y="1296"/>
                    <a:pt x="224" y="1415"/>
                  </a:cubicBezTo>
                  <a:cubicBezTo>
                    <a:pt x="328" y="1489"/>
                    <a:pt x="432" y="1519"/>
                    <a:pt x="566" y="1534"/>
                  </a:cubicBezTo>
                  <a:cubicBezTo>
                    <a:pt x="640" y="1549"/>
                    <a:pt x="715" y="1549"/>
                    <a:pt x="789" y="1564"/>
                  </a:cubicBezTo>
                  <a:cubicBezTo>
                    <a:pt x="884" y="1611"/>
                    <a:pt x="994" y="1628"/>
                    <a:pt x="1108" y="1628"/>
                  </a:cubicBezTo>
                  <a:cubicBezTo>
                    <a:pt x="1280" y="1628"/>
                    <a:pt x="1462" y="1590"/>
                    <a:pt x="1623" y="1564"/>
                  </a:cubicBezTo>
                  <a:cubicBezTo>
                    <a:pt x="1861" y="1504"/>
                    <a:pt x="2099" y="1385"/>
                    <a:pt x="2322" y="1266"/>
                  </a:cubicBezTo>
                  <a:cubicBezTo>
                    <a:pt x="2560" y="1132"/>
                    <a:pt x="2754" y="923"/>
                    <a:pt x="2903" y="700"/>
                  </a:cubicBezTo>
                  <a:cubicBezTo>
                    <a:pt x="2992" y="581"/>
                    <a:pt x="3022" y="462"/>
                    <a:pt x="3022" y="313"/>
                  </a:cubicBezTo>
                  <a:cubicBezTo>
                    <a:pt x="3022" y="254"/>
                    <a:pt x="3037" y="120"/>
                    <a:pt x="2962" y="90"/>
                  </a:cubicBezTo>
                  <a:cubicBezTo>
                    <a:pt x="2865" y="25"/>
                    <a:pt x="2751" y="0"/>
                    <a:pt x="26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32"/>
            <p:cNvSpPr/>
            <p:nvPr/>
          </p:nvSpPr>
          <p:spPr>
            <a:xfrm>
              <a:off x="3045450" y="3808325"/>
              <a:ext cx="100150" cy="94350"/>
            </a:xfrm>
            <a:custGeom>
              <a:avLst/>
              <a:gdLst/>
              <a:ahLst/>
              <a:cxnLst/>
              <a:rect l="l" t="t" r="r" b="b"/>
              <a:pathLst>
                <a:path w="4006" h="3774" extrusionOk="0">
                  <a:moveTo>
                    <a:pt x="319" y="0"/>
                  </a:moveTo>
                  <a:cubicBezTo>
                    <a:pt x="142" y="0"/>
                    <a:pt x="0" y="175"/>
                    <a:pt x="98" y="370"/>
                  </a:cubicBezTo>
                  <a:cubicBezTo>
                    <a:pt x="202" y="564"/>
                    <a:pt x="351" y="712"/>
                    <a:pt x="500" y="876"/>
                  </a:cubicBezTo>
                  <a:lnTo>
                    <a:pt x="931" y="1353"/>
                  </a:lnTo>
                  <a:cubicBezTo>
                    <a:pt x="1080" y="1516"/>
                    <a:pt x="1199" y="1710"/>
                    <a:pt x="1348" y="1844"/>
                  </a:cubicBezTo>
                  <a:cubicBezTo>
                    <a:pt x="1512" y="1993"/>
                    <a:pt x="1676" y="2141"/>
                    <a:pt x="1839" y="2290"/>
                  </a:cubicBezTo>
                  <a:cubicBezTo>
                    <a:pt x="2152" y="2573"/>
                    <a:pt x="2479" y="2841"/>
                    <a:pt x="2822" y="3094"/>
                  </a:cubicBezTo>
                  <a:cubicBezTo>
                    <a:pt x="2985" y="3228"/>
                    <a:pt x="3149" y="3362"/>
                    <a:pt x="3328" y="3466"/>
                  </a:cubicBezTo>
                  <a:cubicBezTo>
                    <a:pt x="3521" y="3570"/>
                    <a:pt x="3730" y="3660"/>
                    <a:pt x="3923" y="3764"/>
                  </a:cubicBezTo>
                  <a:cubicBezTo>
                    <a:pt x="3930" y="3771"/>
                    <a:pt x="3938" y="3774"/>
                    <a:pt x="3946" y="3774"/>
                  </a:cubicBezTo>
                  <a:cubicBezTo>
                    <a:pt x="3975" y="3774"/>
                    <a:pt x="4006" y="3739"/>
                    <a:pt x="3983" y="3704"/>
                  </a:cubicBezTo>
                  <a:cubicBezTo>
                    <a:pt x="3864" y="3541"/>
                    <a:pt x="3789" y="3347"/>
                    <a:pt x="3670" y="3168"/>
                  </a:cubicBezTo>
                  <a:cubicBezTo>
                    <a:pt x="3566" y="2990"/>
                    <a:pt x="3417" y="2826"/>
                    <a:pt x="3283" y="2662"/>
                  </a:cubicBezTo>
                  <a:cubicBezTo>
                    <a:pt x="3015" y="2320"/>
                    <a:pt x="2732" y="1993"/>
                    <a:pt x="2435" y="1695"/>
                  </a:cubicBezTo>
                  <a:cubicBezTo>
                    <a:pt x="2286" y="1546"/>
                    <a:pt x="2137" y="1397"/>
                    <a:pt x="2003" y="1248"/>
                  </a:cubicBezTo>
                  <a:cubicBezTo>
                    <a:pt x="1839" y="1099"/>
                    <a:pt x="1661" y="980"/>
                    <a:pt x="1497" y="846"/>
                  </a:cubicBezTo>
                  <a:cubicBezTo>
                    <a:pt x="1333" y="712"/>
                    <a:pt x="1169" y="564"/>
                    <a:pt x="991" y="430"/>
                  </a:cubicBezTo>
                  <a:cubicBezTo>
                    <a:pt x="827" y="281"/>
                    <a:pt x="648" y="117"/>
                    <a:pt x="440" y="28"/>
                  </a:cubicBezTo>
                  <a:cubicBezTo>
                    <a:pt x="400" y="9"/>
                    <a:pt x="358" y="0"/>
                    <a:pt x="3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32"/>
            <p:cNvSpPr/>
            <p:nvPr/>
          </p:nvSpPr>
          <p:spPr>
            <a:xfrm>
              <a:off x="3327725" y="3675050"/>
              <a:ext cx="23100" cy="101100"/>
            </a:xfrm>
            <a:custGeom>
              <a:avLst/>
              <a:gdLst/>
              <a:ahLst/>
              <a:cxnLst/>
              <a:rect l="l" t="t" r="r" b="b"/>
              <a:pathLst>
                <a:path w="924" h="4044" extrusionOk="0">
                  <a:moveTo>
                    <a:pt x="522" y="0"/>
                  </a:moveTo>
                  <a:cubicBezTo>
                    <a:pt x="386" y="0"/>
                    <a:pt x="247" y="79"/>
                    <a:pt x="209" y="223"/>
                  </a:cubicBezTo>
                  <a:cubicBezTo>
                    <a:pt x="30" y="849"/>
                    <a:pt x="0" y="1518"/>
                    <a:pt x="0" y="2159"/>
                  </a:cubicBezTo>
                  <a:cubicBezTo>
                    <a:pt x="0" y="2471"/>
                    <a:pt x="45" y="2784"/>
                    <a:pt x="60" y="3096"/>
                  </a:cubicBezTo>
                  <a:cubicBezTo>
                    <a:pt x="75" y="3260"/>
                    <a:pt x="75" y="3424"/>
                    <a:pt x="89" y="3587"/>
                  </a:cubicBezTo>
                  <a:cubicBezTo>
                    <a:pt x="119" y="3736"/>
                    <a:pt x="194" y="3870"/>
                    <a:pt x="268" y="4004"/>
                  </a:cubicBezTo>
                  <a:cubicBezTo>
                    <a:pt x="282" y="4032"/>
                    <a:pt x="309" y="4044"/>
                    <a:pt x="338" y="4044"/>
                  </a:cubicBezTo>
                  <a:cubicBezTo>
                    <a:pt x="371" y="4044"/>
                    <a:pt x="408" y="4028"/>
                    <a:pt x="432" y="4004"/>
                  </a:cubicBezTo>
                  <a:cubicBezTo>
                    <a:pt x="521" y="3870"/>
                    <a:pt x="596" y="3751"/>
                    <a:pt x="640" y="3587"/>
                  </a:cubicBezTo>
                  <a:cubicBezTo>
                    <a:pt x="670" y="3439"/>
                    <a:pt x="685" y="3275"/>
                    <a:pt x="715" y="3111"/>
                  </a:cubicBezTo>
                  <a:cubicBezTo>
                    <a:pt x="759" y="2799"/>
                    <a:pt x="834" y="2486"/>
                    <a:pt x="849" y="2159"/>
                  </a:cubicBezTo>
                  <a:cubicBezTo>
                    <a:pt x="893" y="1518"/>
                    <a:pt x="923" y="864"/>
                    <a:pt x="804" y="223"/>
                  </a:cubicBezTo>
                  <a:cubicBezTo>
                    <a:pt x="775" y="71"/>
                    <a:pt x="650" y="0"/>
                    <a:pt x="5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32"/>
            <p:cNvSpPr/>
            <p:nvPr/>
          </p:nvSpPr>
          <p:spPr>
            <a:xfrm>
              <a:off x="3603075" y="3769500"/>
              <a:ext cx="78325" cy="53625"/>
            </a:xfrm>
            <a:custGeom>
              <a:avLst/>
              <a:gdLst/>
              <a:ahLst/>
              <a:cxnLst/>
              <a:rect l="l" t="t" r="r" b="b"/>
              <a:pathLst>
                <a:path w="3133" h="2145" extrusionOk="0">
                  <a:moveTo>
                    <a:pt x="2736" y="0"/>
                  </a:moveTo>
                  <a:cubicBezTo>
                    <a:pt x="2722" y="0"/>
                    <a:pt x="2709" y="1"/>
                    <a:pt x="2695" y="3"/>
                  </a:cubicBezTo>
                  <a:cubicBezTo>
                    <a:pt x="2561" y="18"/>
                    <a:pt x="2457" y="77"/>
                    <a:pt x="2338" y="107"/>
                  </a:cubicBezTo>
                  <a:cubicBezTo>
                    <a:pt x="2189" y="152"/>
                    <a:pt x="2055" y="226"/>
                    <a:pt x="1921" y="301"/>
                  </a:cubicBezTo>
                  <a:cubicBezTo>
                    <a:pt x="1713" y="420"/>
                    <a:pt x="1489" y="539"/>
                    <a:pt x="1266" y="658"/>
                  </a:cubicBezTo>
                  <a:cubicBezTo>
                    <a:pt x="1058" y="777"/>
                    <a:pt x="864" y="941"/>
                    <a:pt x="656" y="1090"/>
                  </a:cubicBezTo>
                  <a:cubicBezTo>
                    <a:pt x="477" y="1224"/>
                    <a:pt x="269" y="1387"/>
                    <a:pt x="135" y="1581"/>
                  </a:cubicBezTo>
                  <a:cubicBezTo>
                    <a:pt x="135" y="1596"/>
                    <a:pt x="120" y="1596"/>
                    <a:pt x="120" y="1596"/>
                  </a:cubicBezTo>
                  <a:cubicBezTo>
                    <a:pt x="1" y="1700"/>
                    <a:pt x="16" y="1864"/>
                    <a:pt x="90" y="1983"/>
                  </a:cubicBezTo>
                  <a:cubicBezTo>
                    <a:pt x="159" y="2105"/>
                    <a:pt x="267" y="2145"/>
                    <a:pt x="383" y="2145"/>
                  </a:cubicBezTo>
                  <a:cubicBezTo>
                    <a:pt x="494" y="2145"/>
                    <a:pt x="614" y="2108"/>
                    <a:pt x="715" y="2072"/>
                  </a:cubicBezTo>
                  <a:cubicBezTo>
                    <a:pt x="894" y="1998"/>
                    <a:pt x="1073" y="1908"/>
                    <a:pt x="1251" y="1804"/>
                  </a:cubicBezTo>
                  <a:cubicBezTo>
                    <a:pt x="1415" y="1715"/>
                    <a:pt x="1579" y="1640"/>
                    <a:pt x="1728" y="1521"/>
                  </a:cubicBezTo>
                  <a:lnTo>
                    <a:pt x="2159" y="1194"/>
                  </a:lnTo>
                  <a:cubicBezTo>
                    <a:pt x="2308" y="1075"/>
                    <a:pt x="2487" y="970"/>
                    <a:pt x="2621" y="837"/>
                  </a:cubicBezTo>
                  <a:cubicBezTo>
                    <a:pt x="2680" y="777"/>
                    <a:pt x="2740" y="703"/>
                    <a:pt x="2799" y="643"/>
                  </a:cubicBezTo>
                  <a:cubicBezTo>
                    <a:pt x="2874" y="569"/>
                    <a:pt x="2933" y="479"/>
                    <a:pt x="2993" y="390"/>
                  </a:cubicBezTo>
                  <a:cubicBezTo>
                    <a:pt x="3132" y="195"/>
                    <a:pt x="2933" y="0"/>
                    <a:pt x="27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32"/>
            <p:cNvSpPr/>
            <p:nvPr/>
          </p:nvSpPr>
          <p:spPr>
            <a:xfrm>
              <a:off x="3592675" y="4190375"/>
              <a:ext cx="87475" cy="37850"/>
            </a:xfrm>
            <a:custGeom>
              <a:avLst/>
              <a:gdLst/>
              <a:ahLst/>
              <a:cxnLst/>
              <a:rect l="l" t="t" r="r" b="b"/>
              <a:pathLst>
                <a:path w="3499" h="1514" extrusionOk="0">
                  <a:moveTo>
                    <a:pt x="446" y="0"/>
                  </a:moveTo>
                  <a:cubicBezTo>
                    <a:pt x="322" y="0"/>
                    <a:pt x="179" y="49"/>
                    <a:pt x="60" y="62"/>
                  </a:cubicBezTo>
                  <a:cubicBezTo>
                    <a:pt x="30" y="62"/>
                    <a:pt x="0" y="107"/>
                    <a:pt x="30" y="137"/>
                  </a:cubicBezTo>
                  <a:cubicBezTo>
                    <a:pt x="119" y="226"/>
                    <a:pt x="194" y="330"/>
                    <a:pt x="283" y="420"/>
                  </a:cubicBezTo>
                  <a:cubicBezTo>
                    <a:pt x="372" y="509"/>
                    <a:pt x="536" y="554"/>
                    <a:pt x="655" y="598"/>
                  </a:cubicBezTo>
                  <a:cubicBezTo>
                    <a:pt x="908" y="717"/>
                    <a:pt x="1161" y="836"/>
                    <a:pt x="1429" y="955"/>
                  </a:cubicBezTo>
                  <a:cubicBezTo>
                    <a:pt x="1682" y="1075"/>
                    <a:pt x="1950" y="1208"/>
                    <a:pt x="2218" y="1298"/>
                  </a:cubicBezTo>
                  <a:cubicBezTo>
                    <a:pt x="2455" y="1377"/>
                    <a:pt x="2715" y="1514"/>
                    <a:pt x="2967" y="1514"/>
                  </a:cubicBezTo>
                  <a:cubicBezTo>
                    <a:pt x="3001" y="1514"/>
                    <a:pt x="3034" y="1511"/>
                    <a:pt x="3067" y="1506"/>
                  </a:cubicBezTo>
                  <a:cubicBezTo>
                    <a:pt x="3334" y="1476"/>
                    <a:pt x="3498" y="1179"/>
                    <a:pt x="3290" y="970"/>
                  </a:cubicBezTo>
                  <a:cubicBezTo>
                    <a:pt x="3096" y="747"/>
                    <a:pt x="2769" y="673"/>
                    <a:pt x="2501" y="568"/>
                  </a:cubicBezTo>
                  <a:cubicBezTo>
                    <a:pt x="2233" y="479"/>
                    <a:pt x="1965" y="405"/>
                    <a:pt x="1682" y="330"/>
                  </a:cubicBezTo>
                  <a:cubicBezTo>
                    <a:pt x="1414" y="256"/>
                    <a:pt x="1161" y="181"/>
                    <a:pt x="893" y="107"/>
                  </a:cubicBezTo>
                  <a:cubicBezTo>
                    <a:pt x="759" y="77"/>
                    <a:pt x="625" y="18"/>
                    <a:pt x="491" y="3"/>
                  </a:cubicBezTo>
                  <a:cubicBezTo>
                    <a:pt x="477" y="1"/>
                    <a:pt x="462" y="0"/>
                    <a:pt x="4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1" name="Google Shape;811;p32"/>
          <p:cNvGrpSpPr/>
          <p:nvPr/>
        </p:nvGrpSpPr>
        <p:grpSpPr>
          <a:xfrm rot="900031" flipH="1">
            <a:off x="5282954" y="672377"/>
            <a:ext cx="750329" cy="443961"/>
            <a:chOff x="2259350" y="2408700"/>
            <a:chExt cx="508925" cy="301125"/>
          </a:xfrm>
        </p:grpSpPr>
        <p:sp>
          <p:nvSpPr>
            <p:cNvPr id="812" name="Google Shape;812;p32"/>
            <p:cNvSpPr/>
            <p:nvPr/>
          </p:nvSpPr>
          <p:spPr>
            <a:xfrm>
              <a:off x="2756325" y="2606300"/>
              <a:ext cx="200" cy="875"/>
            </a:xfrm>
            <a:custGeom>
              <a:avLst/>
              <a:gdLst/>
              <a:ahLst/>
              <a:cxnLst/>
              <a:rect l="l" t="t" r="r" b="b"/>
              <a:pathLst>
                <a:path w="8" h="35" extrusionOk="0">
                  <a:moveTo>
                    <a:pt x="8" y="1"/>
                  </a:moveTo>
                  <a:lnTo>
                    <a:pt x="8" y="1"/>
                  </a:lnTo>
                  <a:cubicBezTo>
                    <a:pt x="0" y="23"/>
                    <a:pt x="0" y="34"/>
                    <a:pt x="2" y="34"/>
                  </a:cubicBezTo>
                  <a:cubicBezTo>
                    <a:pt x="4" y="34"/>
                    <a:pt x="8" y="23"/>
                    <a:pt x="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32"/>
            <p:cNvSpPr/>
            <p:nvPr/>
          </p:nvSpPr>
          <p:spPr>
            <a:xfrm>
              <a:off x="2364675" y="2478550"/>
              <a:ext cx="159400" cy="140475"/>
            </a:xfrm>
            <a:custGeom>
              <a:avLst/>
              <a:gdLst/>
              <a:ahLst/>
              <a:cxnLst/>
              <a:rect l="l" t="t" r="r" b="b"/>
              <a:pathLst>
                <a:path w="6376" h="5619" extrusionOk="0">
                  <a:moveTo>
                    <a:pt x="3293" y="307"/>
                  </a:moveTo>
                  <a:cubicBezTo>
                    <a:pt x="4637" y="307"/>
                    <a:pt x="6030" y="1290"/>
                    <a:pt x="5746" y="2848"/>
                  </a:cubicBezTo>
                  <a:cubicBezTo>
                    <a:pt x="5528" y="4091"/>
                    <a:pt x="4391" y="5090"/>
                    <a:pt x="3175" y="5090"/>
                  </a:cubicBezTo>
                  <a:cubicBezTo>
                    <a:pt x="2892" y="5090"/>
                    <a:pt x="2604" y="5035"/>
                    <a:pt x="2322" y="4917"/>
                  </a:cubicBezTo>
                  <a:cubicBezTo>
                    <a:pt x="997" y="4366"/>
                    <a:pt x="700" y="2774"/>
                    <a:pt x="1250" y="1553"/>
                  </a:cubicBezTo>
                  <a:cubicBezTo>
                    <a:pt x="1633" y="690"/>
                    <a:pt x="2454" y="307"/>
                    <a:pt x="3293" y="307"/>
                  </a:cubicBezTo>
                  <a:close/>
                  <a:moveTo>
                    <a:pt x="3361" y="0"/>
                  </a:moveTo>
                  <a:cubicBezTo>
                    <a:pt x="2438" y="0"/>
                    <a:pt x="1515" y="380"/>
                    <a:pt x="968" y="1211"/>
                  </a:cubicBezTo>
                  <a:cubicBezTo>
                    <a:pt x="0" y="2684"/>
                    <a:pt x="610" y="4873"/>
                    <a:pt x="2307" y="5468"/>
                  </a:cubicBezTo>
                  <a:cubicBezTo>
                    <a:pt x="2599" y="5571"/>
                    <a:pt x="2896" y="5619"/>
                    <a:pt x="3187" y="5619"/>
                  </a:cubicBezTo>
                  <a:cubicBezTo>
                    <a:pt x="4709" y="5619"/>
                    <a:pt x="6112" y="4318"/>
                    <a:pt x="6237" y="2744"/>
                  </a:cubicBezTo>
                  <a:cubicBezTo>
                    <a:pt x="6375" y="1017"/>
                    <a:pt x="4869" y="0"/>
                    <a:pt x="33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32"/>
            <p:cNvSpPr/>
            <p:nvPr/>
          </p:nvSpPr>
          <p:spPr>
            <a:xfrm>
              <a:off x="2410050" y="2498425"/>
              <a:ext cx="77075" cy="101525"/>
            </a:xfrm>
            <a:custGeom>
              <a:avLst/>
              <a:gdLst/>
              <a:ahLst/>
              <a:cxnLst/>
              <a:rect l="l" t="t" r="r" b="b"/>
              <a:pathLst>
                <a:path w="3083" h="4061" extrusionOk="0">
                  <a:moveTo>
                    <a:pt x="1102" y="773"/>
                  </a:moveTo>
                  <a:cubicBezTo>
                    <a:pt x="1251" y="1145"/>
                    <a:pt x="1430" y="1502"/>
                    <a:pt x="1594" y="1860"/>
                  </a:cubicBezTo>
                  <a:cubicBezTo>
                    <a:pt x="1594" y="1875"/>
                    <a:pt x="1594" y="1875"/>
                    <a:pt x="1594" y="1875"/>
                  </a:cubicBezTo>
                  <a:cubicBezTo>
                    <a:pt x="1579" y="1875"/>
                    <a:pt x="1549" y="1875"/>
                    <a:pt x="1534" y="1889"/>
                  </a:cubicBezTo>
                  <a:cubicBezTo>
                    <a:pt x="1460" y="1904"/>
                    <a:pt x="1370" y="1934"/>
                    <a:pt x="1266" y="1949"/>
                  </a:cubicBezTo>
                  <a:cubicBezTo>
                    <a:pt x="1117" y="1636"/>
                    <a:pt x="968" y="1309"/>
                    <a:pt x="820" y="981"/>
                  </a:cubicBezTo>
                  <a:cubicBezTo>
                    <a:pt x="909" y="892"/>
                    <a:pt x="998" y="833"/>
                    <a:pt x="1102" y="773"/>
                  </a:cubicBezTo>
                  <a:close/>
                  <a:moveTo>
                    <a:pt x="641" y="1160"/>
                  </a:moveTo>
                  <a:cubicBezTo>
                    <a:pt x="760" y="1458"/>
                    <a:pt x="894" y="1726"/>
                    <a:pt x="1028" y="2009"/>
                  </a:cubicBezTo>
                  <a:lnTo>
                    <a:pt x="879" y="2009"/>
                  </a:lnTo>
                  <a:cubicBezTo>
                    <a:pt x="269" y="1904"/>
                    <a:pt x="418" y="1532"/>
                    <a:pt x="581" y="1264"/>
                  </a:cubicBezTo>
                  <a:cubicBezTo>
                    <a:pt x="596" y="1220"/>
                    <a:pt x="626" y="1205"/>
                    <a:pt x="641" y="1160"/>
                  </a:cubicBezTo>
                  <a:close/>
                  <a:moveTo>
                    <a:pt x="2025" y="2202"/>
                  </a:moveTo>
                  <a:cubicBezTo>
                    <a:pt x="2308" y="2232"/>
                    <a:pt x="2576" y="2366"/>
                    <a:pt x="2472" y="2723"/>
                  </a:cubicBezTo>
                  <a:cubicBezTo>
                    <a:pt x="2457" y="2783"/>
                    <a:pt x="2427" y="2827"/>
                    <a:pt x="2383" y="2887"/>
                  </a:cubicBezTo>
                  <a:cubicBezTo>
                    <a:pt x="2263" y="2649"/>
                    <a:pt x="2130" y="2425"/>
                    <a:pt x="2025" y="2202"/>
                  </a:cubicBezTo>
                  <a:close/>
                  <a:moveTo>
                    <a:pt x="1728" y="2202"/>
                  </a:moveTo>
                  <a:cubicBezTo>
                    <a:pt x="1862" y="2500"/>
                    <a:pt x="1981" y="2812"/>
                    <a:pt x="2115" y="3110"/>
                  </a:cubicBezTo>
                  <a:cubicBezTo>
                    <a:pt x="2070" y="3140"/>
                    <a:pt x="2040" y="3155"/>
                    <a:pt x="1996" y="3184"/>
                  </a:cubicBezTo>
                  <a:cubicBezTo>
                    <a:pt x="1966" y="3199"/>
                    <a:pt x="1936" y="3214"/>
                    <a:pt x="1906" y="3229"/>
                  </a:cubicBezTo>
                  <a:cubicBezTo>
                    <a:pt x="1772" y="2946"/>
                    <a:pt x="1609" y="2663"/>
                    <a:pt x="1475" y="2396"/>
                  </a:cubicBezTo>
                  <a:cubicBezTo>
                    <a:pt x="1460" y="2351"/>
                    <a:pt x="1430" y="2306"/>
                    <a:pt x="1415" y="2247"/>
                  </a:cubicBezTo>
                  <a:cubicBezTo>
                    <a:pt x="1489" y="2232"/>
                    <a:pt x="1564" y="2217"/>
                    <a:pt x="1623" y="2217"/>
                  </a:cubicBezTo>
                  <a:cubicBezTo>
                    <a:pt x="1653" y="2202"/>
                    <a:pt x="1698" y="2202"/>
                    <a:pt x="1728" y="2202"/>
                  </a:cubicBezTo>
                  <a:close/>
                  <a:moveTo>
                    <a:pt x="974" y="1"/>
                  </a:moveTo>
                  <a:cubicBezTo>
                    <a:pt x="943" y="1"/>
                    <a:pt x="915" y="29"/>
                    <a:pt x="924" y="73"/>
                  </a:cubicBezTo>
                  <a:cubicBezTo>
                    <a:pt x="939" y="237"/>
                    <a:pt x="983" y="401"/>
                    <a:pt x="1028" y="550"/>
                  </a:cubicBezTo>
                  <a:cubicBezTo>
                    <a:pt x="924" y="609"/>
                    <a:pt x="805" y="669"/>
                    <a:pt x="715" y="743"/>
                  </a:cubicBezTo>
                  <a:cubicBezTo>
                    <a:pt x="656" y="609"/>
                    <a:pt x="596" y="475"/>
                    <a:pt x="537" y="327"/>
                  </a:cubicBezTo>
                  <a:cubicBezTo>
                    <a:pt x="526" y="305"/>
                    <a:pt x="505" y="295"/>
                    <a:pt x="484" y="295"/>
                  </a:cubicBezTo>
                  <a:cubicBezTo>
                    <a:pt x="447" y="295"/>
                    <a:pt x="408" y="324"/>
                    <a:pt x="418" y="371"/>
                  </a:cubicBezTo>
                  <a:cubicBezTo>
                    <a:pt x="448" y="535"/>
                    <a:pt x="492" y="714"/>
                    <a:pt x="552" y="877"/>
                  </a:cubicBezTo>
                  <a:cubicBezTo>
                    <a:pt x="492" y="937"/>
                    <a:pt x="433" y="996"/>
                    <a:pt x="388" y="1071"/>
                  </a:cubicBezTo>
                  <a:cubicBezTo>
                    <a:pt x="180" y="1339"/>
                    <a:pt x="1" y="1785"/>
                    <a:pt x="239" y="2083"/>
                  </a:cubicBezTo>
                  <a:cubicBezTo>
                    <a:pt x="391" y="2265"/>
                    <a:pt x="604" y="2323"/>
                    <a:pt x="829" y="2323"/>
                  </a:cubicBezTo>
                  <a:cubicBezTo>
                    <a:pt x="934" y="2323"/>
                    <a:pt x="1042" y="2310"/>
                    <a:pt x="1147" y="2291"/>
                  </a:cubicBezTo>
                  <a:cubicBezTo>
                    <a:pt x="1296" y="2634"/>
                    <a:pt x="1430" y="2991"/>
                    <a:pt x="1579" y="3333"/>
                  </a:cubicBezTo>
                  <a:cubicBezTo>
                    <a:pt x="1236" y="3408"/>
                    <a:pt x="879" y="3378"/>
                    <a:pt x="522" y="3467"/>
                  </a:cubicBezTo>
                  <a:cubicBezTo>
                    <a:pt x="462" y="3482"/>
                    <a:pt x="462" y="3557"/>
                    <a:pt x="507" y="3586"/>
                  </a:cubicBezTo>
                  <a:cubicBezTo>
                    <a:pt x="675" y="3692"/>
                    <a:pt x="916" y="3741"/>
                    <a:pt x="1181" y="3741"/>
                  </a:cubicBezTo>
                  <a:cubicBezTo>
                    <a:pt x="1362" y="3741"/>
                    <a:pt x="1555" y="3718"/>
                    <a:pt x="1742" y="3676"/>
                  </a:cubicBezTo>
                  <a:cubicBezTo>
                    <a:pt x="1802" y="3795"/>
                    <a:pt x="1862" y="3914"/>
                    <a:pt x="1936" y="4018"/>
                  </a:cubicBezTo>
                  <a:cubicBezTo>
                    <a:pt x="1953" y="4047"/>
                    <a:pt x="1984" y="4060"/>
                    <a:pt x="2015" y="4060"/>
                  </a:cubicBezTo>
                  <a:cubicBezTo>
                    <a:pt x="2062" y="4060"/>
                    <a:pt x="2109" y="4028"/>
                    <a:pt x="2100" y="3973"/>
                  </a:cubicBezTo>
                  <a:cubicBezTo>
                    <a:pt x="2100" y="3839"/>
                    <a:pt x="2085" y="3720"/>
                    <a:pt x="2040" y="3586"/>
                  </a:cubicBezTo>
                  <a:cubicBezTo>
                    <a:pt x="2130" y="3557"/>
                    <a:pt x="2219" y="3527"/>
                    <a:pt x="2293" y="3482"/>
                  </a:cubicBezTo>
                  <a:cubicBezTo>
                    <a:pt x="2338" y="3571"/>
                    <a:pt x="2383" y="3646"/>
                    <a:pt x="2442" y="3720"/>
                  </a:cubicBezTo>
                  <a:cubicBezTo>
                    <a:pt x="2461" y="3751"/>
                    <a:pt x="2492" y="3767"/>
                    <a:pt x="2523" y="3767"/>
                  </a:cubicBezTo>
                  <a:cubicBezTo>
                    <a:pt x="2565" y="3767"/>
                    <a:pt x="2606" y="3736"/>
                    <a:pt x="2606" y="3676"/>
                  </a:cubicBezTo>
                  <a:cubicBezTo>
                    <a:pt x="2606" y="3557"/>
                    <a:pt x="2576" y="3452"/>
                    <a:pt x="2546" y="3333"/>
                  </a:cubicBezTo>
                  <a:cubicBezTo>
                    <a:pt x="2904" y="3080"/>
                    <a:pt x="3082" y="2723"/>
                    <a:pt x="2874" y="2276"/>
                  </a:cubicBezTo>
                  <a:cubicBezTo>
                    <a:pt x="2718" y="1939"/>
                    <a:pt x="2369" y="1839"/>
                    <a:pt x="2015" y="1839"/>
                  </a:cubicBezTo>
                  <a:cubicBezTo>
                    <a:pt x="1964" y="1839"/>
                    <a:pt x="1913" y="1841"/>
                    <a:pt x="1862" y="1845"/>
                  </a:cubicBezTo>
                  <a:cubicBezTo>
                    <a:pt x="1668" y="1458"/>
                    <a:pt x="1489" y="1056"/>
                    <a:pt x="1311" y="669"/>
                  </a:cubicBezTo>
                  <a:cubicBezTo>
                    <a:pt x="1579" y="550"/>
                    <a:pt x="1862" y="460"/>
                    <a:pt x="2130" y="356"/>
                  </a:cubicBezTo>
                  <a:cubicBezTo>
                    <a:pt x="2185" y="342"/>
                    <a:pt x="2163" y="251"/>
                    <a:pt x="2111" y="251"/>
                  </a:cubicBezTo>
                  <a:cubicBezTo>
                    <a:pt x="2108" y="251"/>
                    <a:pt x="2104" y="251"/>
                    <a:pt x="2100" y="252"/>
                  </a:cubicBezTo>
                  <a:cubicBezTo>
                    <a:pt x="1802" y="297"/>
                    <a:pt x="1504" y="356"/>
                    <a:pt x="1222" y="460"/>
                  </a:cubicBezTo>
                  <a:cubicBezTo>
                    <a:pt x="1162" y="327"/>
                    <a:pt x="1088" y="178"/>
                    <a:pt x="1028" y="44"/>
                  </a:cubicBezTo>
                  <a:cubicBezTo>
                    <a:pt x="1016" y="14"/>
                    <a:pt x="994" y="1"/>
                    <a:pt x="9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32"/>
            <p:cNvSpPr/>
            <p:nvPr/>
          </p:nvSpPr>
          <p:spPr>
            <a:xfrm>
              <a:off x="2259350" y="2408700"/>
              <a:ext cx="508925" cy="301125"/>
            </a:xfrm>
            <a:custGeom>
              <a:avLst/>
              <a:gdLst/>
              <a:ahLst/>
              <a:cxnLst/>
              <a:rect l="l" t="t" r="r" b="b"/>
              <a:pathLst>
                <a:path w="20357" h="12045" extrusionOk="0">
                  <a:moveTo>
                    <a:pt x="12117" y="343"/>
                  </a:moveTo>
                  <a:cubicBezTo>
                    <a:pt x="12400" y="819"/>
                    <a:pt x="12623" y="1326"/>
                    <a:pt x="12831" y="1847"/>
                  </a:cubicBezTo>
                  <a:cubicBezTo>
                    <a:pt x="12385" y="1742"/>
                    <a:pt x="11923" y="1713"/>
                    <a:pt x="11492" y="1474"/>
                  </a:cubicBezTo>
                  <a:cubicBezTo>
                    <a:pt x="11179" y="1296"/>
                    <a:pt x="10956" y="1013"/>
                    <a:pt x="10688" y="775"/>
                  </a:cubicBezTo>
                  <a:cubicBezTo>
                    <a:pt x="11179" y="656"/>
                    <a:pt x="11655" y="522"/>
                    <a:pt x="12117" y="343"/>
                  </a:cubicBezTo>
                  <a:close/>
                  <a:moveTo>
                    <a:pt x="17773" y="1802"/>
                  </a:moveTo>
                  <a:cubicBezTo>
                    <a:pt x="17996" y="2308"/>
                    <a:pt x="18175" y="2829"/>
                    <a:pt x="18324" y="3365"/>
                  </a:cubicBezTo>
                  <a:cubicBezTo>
                    <a:pt x="17877" y="3216"/>
                    <a:pt x="17431" y="3142"/>
                    <a:pt x="17044" y="2859"/>
                  </a:cubicBezTo>
                  <a:cubicBezTo>
                    <a:pt x="16746" y="2635"/>
                    <a:pt x="16553" y="2338"/>
                    <a:pt x="16314" y="2070"/>
                  </a:cubicBezTo>
                  <a:cubicBezTo>
                    <a:pt x="16821" y="1995"/>
                    <a:pt x="17312" y="1936"/>
                    <a:pt x="17773" y="1802"/>
                  </a:cubicBezTo>
                  <a:close/>
                  <a:moveTo>
                    <a:pt x="14558" y="4838"/>
                  </a:moveTo>
                  <a:cubicBezTo>
                    <a:pt x="14871" y="5151"/>
                    <a:pt x="15079" y="5553"/>
                    <a:pt x="15124" y="6014"/>
                  </a:cubicBezTo>
                  <a:cubicBezTo>
                    <a:pt x="14945" y="5612"/>
                    <a:pt x="14752" y="5225"/>
                    <a:pt x="14558" y="4838"/>
                  </a:cubicBezTo>
                  <a:close/>
                  <a:moveTo>
                    <a:pt x="2174" y="4139"/>
                  </a:moveTo>
                  <a:cubicBezTo>
                    <a:pt x="2248" y="4645"/>
                    <a:pt x="2338" y="5062"/>
                    <a:pt x="2084" y="5583"/>
                  </a:cubicBezTo>
                  <a:cubicBezTo>
                    <a:pt x="1891" y="5999"/>
                    <a:pt x="1563" y="6372"/>
                    <a:pt x="1176" y="6625"/>
                  </a:cubicBezTo>
                  <a:cubicBezTo>
                    <a:pt x="923" y="6089"/>
                    <a:pt x="641" y="5568"/>
                    <a:pt x="373" y="5047"/>
                  </a:cubicBezTo>
                  <a:cubicBezTo>
                    <a:pt x="983" y="4749"/>
                    <a:pt x="1578" y="4436"/>
                    <a:pt x="2174" y="4139"/>
                  </a:cubicBezTo>
                  <a:close/>
                  <a:moveTo>
                    <a:pt x="14260" y="5091"/>
                  </a:moveTo>
                  <a:cubicBezTo>
                    <a:pt x="14498" y="5598"/>
                    <a:pt x="14752" y="6104"/>
                    <a:pt x="15005" y="6595"/>
                  </a:cubicBezTo>
                  <a:cubicBezTo>
                    <a:pt x="14588" y="6625"/>
                    <a:pt x="14186" y="6684"/>
                    <a:pt x="13769" y="6773"/>
                  </a:cubicBezTo>
                  <a:cubicBezTo>
                    <a:pt x="13784" y="6610"/>
                    <a:pt x="13739" y="6446"/>
                    <a:pt x="13754" y="6282"/>
                  </a:cubicBezTo>
                  <a:cubicBezTo>
                    <a:pt x="13754" y="5851"/>
                    <a:pt x="13918" y="5374"/>
                    <a:pt x="14260" y="5091"/>
                  </a:cubicBezTo>
                  <a:close/>
                  <a:moveTo>
                    <a:pt x="13471" y="7384"/>
                  </a:moveTo>
                  <a:cubicBezTo>
                    <a:pt x="13457" y="7413"/>
                    <a:pt x="13427" y="7443"/>
                    <a:pt x="13397" y="7473"/>
                  </a:cubicBezTo>
                  <a:cubicBezTo>
                    <a:pt x="13397" y="7443"/>
                    <a:pt x="13382" y="7428"/>
                    <a:pt x="13382" y="7399"/>
                  </a:cubicBezTo>
                  <a:cubicBezTo>
                    <a:pt x="13412" y="7399"/>
                    <a:pt x="13442" y="7384"/>
                    <a:pt x="13471" y="7384"/>
                  </a:cubicBezTo>
                  <a:close/>
                  <a:moveTo>
                    <a:pt x="13055" y="7488"/>
                  </a:moveTo>
                  <a:cubicBezTo>
                    <a:pt x="13070" y="7547"/>
                    <a:pt x="13084" y="7607"/>
                    <a:pt x="13114" y="7667"/>
                  </a:cubicBezTo>
                  <a:cubicBezTo>
                    <a:pt x="13070" y="7681"/>
                    <a:pt x="13025" y="7711"/>
                    <a:pt x="12995" y="7726"/>
                  </a:cubicBezTo>
                  <a:cubicBezTo>
                    <a:pt x="12950" y="7741"/>
                    <a:pt x="12921" y="7741"/>
                    <a:pt x="12891" y="7756"/>
                  </a:cubicBezTo>
                  <a:cubicBezTo>
                    <a:pt x="12861" y="7681"/>
                    <a:pt x="12831" y="7622"/>
                    <a:pt x="12816" y="7547"/>
                  </a:cubicBezTo>
                  <a:cubicBezTo>
                    <a:pt x="12891" y="7533"/>
                    <a:pt x="12980" y="7503"/>
                    <a:pt x="13055" y="7488"/>
                  </a:cubicBezTo>
                  <a:close/>
                  <a:moveTo>
                    <a:pt x="12504" y="7637"/>
                  </a:moveTo>
                  <a:cubicBezTo>
                    <a:pt x="12519" y="7696"/>
                    <a:pt x="12534" y="7771"/>
                    <a:pt x="12549" y="7830"/>
                  </a:cubicBezTo>
                  <a:cubicBezTo>
                    <a:pt x="12484" y="7835"/>
                    <a:pt x="12418" y="7837"/>
                    <a:pt x="12351" y="7837"/>
                  </a:cubicBezTo>
                  <a:cubicBezTo>
                    <a:pt x="12216" y="7837"/>
                    <a:pt x="12077" y="7830"/>
                    <a:pt x="11938" y="7830"/>
                  </a:cubicBezTo>
                  <a:cubicBezTo>
                    <a:pt x="12087" y="7771"/>
                    <a:pt x="12236" y="7726"/>
                    <a:pt x="12370" y="7681"/>
                  </a:cubicBezTo>
                  <a:cubicBezTo>
                    <a:pt x="12415" y="7667"/>
                    <a:pt x="12459" y="7652"/>
                    <a:pt x="12504" y="7637"/>
                  </a:cubicBezTo>
                  <a:close/>
                  <a:moveTo>
                    <a:pt x="19366" y="6773"/>
                  </a:moveTo>
                  <a:cubicBezTo>
                    <a:pt x="19544" y="7294"/>
                    <a:pt x="19738" y="7815"/>
                    <a:pt x="19946" y="8336"/>
                  </a:cubicBezTo>
                  <a:cubicBezTo>
                    <a:pt x="19842" y="8333"/>
                    <a:pt x="19738" y="8331"/>
                    <a:pt x="19634" y="8331"/>
                  </a:cubicBezTo>
                  <a:cubicBezTo>
                    <a:pt x="19321" y="8331"/>
                    <a:pt x="19009" y="8348"/>
                    <a:pt x="18696" y="8381"/>
                  </a:cubicBezTo>
                  <a:cubicBezTo>
                    <a:pt x="18726" y="8217"/>
                    <a:pt x="18711" y="8039"/>
                    <a:pt x="18726" y="7890"/>
                  </a:cubicBezTo>
                  <a:cubicBezTo>
                    <a:pt x="18785" y="7458"/>
                    <a:pt x="18994" y="7012"/>
                    <a:pt x="19366" y="6773"/>
                  </a:cubicBezTo>
                  <a:close/>
                  <a:moveTo>
                    <a:pt x="14990" y="6952"/>
                  </a:moveTo>
                  <a:lnTo>
                    <a:pt x="14990" y="6952"/>
                  </a:lnTo>
                  <a:cubicBezTo>
                    <a:pt x="14612" y="8008"/>
                    <a:pt x="13562" y="8765"/>
                    <a:pt x="12478" y="8765"/>
                  </a:cubicBezTo>
                  <a:cubicBezTo>
                    <a:pt x="12110" y="8765"/>
                    <a:pt x="11738" y="8678"/>
                    <a:pt x="11388" y="8485"/>
                  </a:cubicBezTo>
                  <a:cubicBezTo>
                    <a:pt x="11239" y="8396"/>
                    <a:pt x="11105" y="8277"/>
                    <a:pt x="10971" y="8158"/>
                  </a:cubicBezTo>
                  <a:cubicBezTo>
                    <a:pt x="11149" y="8098"/>
                    <a:pt x="11328" y="8039"/>
                    <a:pt x="11492" y="7979"/>
                  </a:cubicBezTo>
                  <a:cubicBezTo>
                    <a:pt x="11704" y="8132"/>
                    <a:pt x="12037" y="8202"/>
                    <a:pt x="12396" y="8202"/>
                  </a:cubicBezTo>
                  <a:cubicBezTo>
                    <a:pt x="12490" y="8202"/>
                    <a:pt x="12586" y="8197"/>
                    <a:pt x="12683" y="8187"/>
                  </a:cubicBezTo>
                  <a:cubicBezTo>
                    <a:pt x="12727" y="8307"/>
                    <a:pt x="12772" y="8426"/>
                    <a:pt x="12831" y="8545"/>
                  </a:cubicBezTo>
                  <a:cubicBezTo>
                    <a:pt x="12851" y="8577"/>
                    <a:pt x="12884" y="8592"/>
                    <a:pt x="12917" y="8592"/>
                  </a:cubicBezTo>
                  <a:cubicBezTo>
                    <a:pt x="12959" y="8592"/>
                    <a:pt x="13002" y="8566"/>
                    <a:pt x="13010" y="8515"/>
                  </a:cubicBezTo>
                  <a:cubicBezTo>
                    <a:pt x="13010" y="8396"/>
                    <a:pt x="13010" y="8262"/>
                    <a:pt x="12980" y="8128"/>
                  </a:cubicBezTo>
                  <a:cubicBezTo>
                    <a:pt x="13070" y="8113"/>
                    <a:pt x="13159" y="8083"/>
                    <a:pt x="13248" y="8054"/>
                  </a:cubicBezTo>
                  <a:cubicBezTo>
                    <a:pt x="13293" y="8143"/>
                    <a:pt x="13323" y="8232"/>
                    <a:pt x="13367" y="8307"/>
                  </a:cubicBezTo>
                  <a:cubicBezTo>
                    <a:pt x="13380" y="8346"/>
                    <a:pt x="13414" y="8365"/>
                    <a:pt x="13447" y="8365"/>
                  </a:cubicBezTo>
                  <a:cubicBezTo>
                    <a:pt x="13489" y="8365"/>
                    <a:pt x="13531" y="8335"/>
                    <a:pt x="13531" y="8277"/>
                  </a:cubicBezTo>
                  <a:cubicBezTo>
                    <a:pt x="13546" y="8173"/>
                    <a:pt x="13531" y="8054"/>
                    <a:pt x="13516" y="7934"/>
                  </a:cubicBezTo>
                  <a:cubicBezTo>
                    <a:pt x="13799" y="7771"/>
                    <a:pt x="13992" y="7547"/>
                    <a:pt x="14007" y="7250"/>
                  </a:cubicBezTo>
                  <a:cubicBezTo>
                    <a:pt x="14350" y="7160"/>
                    <a:pt x="14677" y="7071"/>
                    <a:pt x="14990" y="6952"/>
                  </a:cubicBezTo>
                  <a:close/>
                  <a:moveTo>
                    <a:pt x="10480" y="819"/>
                  </a:moveTo>
                  <a:cubicBezTo>
                    <a:pt x="10965" y="1582"/>
                    <a:pt x="11838" y="2138"/>
                    <a:pt x="12750" y="2138"/>
                  </a:cubicBezTo>
                  <a:cubicBezTo>
                    <a:pt x="12817" y="2138"/>
                    <a:pt x="12883" y="2135"/>
                    <a:pt x="12950" y="2129"/>
                  </a:cubicBezTo>
                  <a:cubicBezTo>
                    <a:pt x="13189" y="2725"/>
                    <a:pt x="13427" y="3335"/>
                    <a:pt x="13695" y="3901"/>
                  </a:cubicBezTo>
                  <a:cubicBezTo>
                    <a:pt x="13858" y="4258"/>
                    <a:pt x="14022" y="4600"/>
                    <a:pt x="14186" y="4957"/>
                  </a:cubicBezTo>
                  <a:cubicBezTo>
                    <a:pt x="13590" y="5285"/>
                    <a:pt x="13427" y="6163"/>
                    <a:pt x="13501" y="6833"/>
                  </a:cubicBezTo>
                  <a:cubicBezTo>
                    <a:pt x="11909" y="7205"/>
                    <a:pt x="10346" y="7905"/>
                    <a:pt x="8872" y="8560"/>
                  </a:cubicBezTo>
                  <a:cubicBezTo>
                    <a:pt x="7547" y="9155"/>
                    <a:pt x="6074" y="9736"/>
                    <a:pt x="4764" y="10480"/>
                  </a:cubicBezTo>
                  <a:cubicBezTo>
                    <a:pt x="4593" y="9894"/>
                    <a:pt x="3691" y="9658"/>
                    <a:pt x="3019" y="9658"/>
                  </a:cubicBezTo>
                  <a:cubicBezTo>
                    <a:pt x="2872" y="9658"/>
                    <a:pt x="2735" y="9669"/>
                    <a:pt x="2620" y="9691"/>
                  </a:cubicBezTo>
                  <a:cubicBezTo>
                    <a:pt x="2486" y="9408"/>
                    <a:pt x="2352" y="9110"/>
                    <a:pt x="2233" y="8813"/>
                  </a:cubicBezTo>
                  <a:cubicBezTo>
                    <a:pt x="1906" y="8098"/>
                    <a:pt x="1578" y="7399"/>
                    <a:pt x="1221" y="6699"/>
                  </a:cubicBezTo>
                  <a:cubicBezTo>
                    <a:pt x="2189" y="6446"/>
                    <a:pt x="2888" y="4913"/>
                    <a:pt x="2397" y="4035"/>
                  </a:cubicBezTo>
                  <a:cubicBezTo>
                    <a:pt x="3543" y="3469"/>
                    <a:pt x="4689" y="2918"/>
                    <a:pt x="5865" y="2427"/>
                  </a:cubicBezTo>
                  <a:cubicBezTo>
                    <a:pt x="6982" y="1966"/>
                    <a:pt x="8098" y="1534"/>
                    <a:pt x="9244" y="1162"/>
                  </a:cubicBezTo>
                  <a:cubicBezTo>
                    <a:pt x="9646" y="1028"/>
                    <a:pt x="10063" y="924"/>
                    <a:pt x="10480" y="819"/>
                  </a:cubicBezTo>
                  <a:close/>
                  <a:moveTo>
                    <a:pt x="16106" y="2085"/>
                  </a:moveTo>
                  <a:cubicBezTo>
                    <a:pt x="16523" y="2963"/>
                    <a:pt x="17416" y="3648"/>
                    <a:pt x="18413" y="3677"/>
                  </a:cubicBezTo>
                  <a:cubicBezTo>
                    <a:pt x="18577" y="4288"/>
                    <a:pt x="18741" y="4913"/>
                    <a:pt x="18934" y="5523"/>
                  </a:cubicBezTo>
                  <a:cubicBezTo>
                    <a:pt x="19068" y="5880"/>
                    <a:pt x="19187" y="6252"/>
                    <a:pt x="19306" y="6610"/>
                  </a:cubicBezTo>
                  <a:cubicBezTo>
                    <a:pt x="18696" y="6878"/>
                    <a:pt x="18413" y="7741"/>
                    <a:pt x="18428" y="8411"/>
                  </a:cubicBezTo>
                  <a:cubicBezTo>
                    <a:pt x="16791" y="8589"/>
                    <a:pt x="15153" y="9110"/>
                    <a:pt x="13635" y="9602"/>
                  </a:cubicBezTo>
                  <a:cubicBezTo>
                    <a:pt x="12251" y="10033"/>
                    <a:pt x="10718" y="10435"/>
                    <a:pt x="9319" y="11045"/>
                  </a:cubicBezTo>
                  <a:cubicBezTo>
                    <a:pt x="9207" y="10346"/>
                    <a:pt x="8081" y="10014"/>
                    <a:pt x="7403" y="10014"/>
                  </a:cubicBezTo>
                  <a:cubicBezTo>
                    <a:pt x="7360" y="10014"/>
                    <a:pt x="7318" y="10016"/>
                    <a:pt x="7279" y="10018"/>
                  </a:cubicBezTo>
                  <a:cubicBezTo>
                    <a:pt x="7250" y="9929"/>
                    <a:pt x="7235" y="9840"/>
                    <a:pt x="7205" y="9765"/>
                  </a:cubicBezTo>
                  <a:cubicBezTo>
                    <a:pt x="7845" y="9438"/>
                    <a:pt x="8500" y="9125"/>
                    <a:pt x="9155" y="8857"/>
                  </a:cubicBezTo>
                  <a:cubicBezTo>
                    <a:pt x="9586" y="8694"/>
                    <a:pt x="10033" y="8515"/>
                    <a:pt x="10465" y="8351"/>
                  </a:cubicBezTo>
                  <a:cubicBezTo>
                    <a:pt x="10688" y="8634"/>
                    <a:pt x="10971" y="8872"/>
                    <a:pt x="11313" y="9036"/>
                  </a:cubicBezTo>
                  <a:cubicBezTo>
                    <a:pt x="11691" y="9217"/>
                    <a:pt x="12086" y="9299"/>
                    <a:pt x="12476" y="9299"/>
                  </a:cubicBezTo>
                  <a:cubicBezTo>
                    <a:pt x="13889" y="9299"/>
                    <a:pt x="15246" y="8219"/>
                    <a:pt x="15526" y="6773"/>
                  </a:cubicBezTo>
                  <a:cubicBezTo>
                    <a:pt x="15764" y="5553"/>
                    <a:pt x="15124" y="4600"/>
                    <a:pt x="14201" y="4094"/>
                  </a:cubicBezTo>
                  <a:cubicBezTo>
                    <a:pt x="14082" y="3871"/>
                    <a:pt x="13978" y="3648"/>
                    <a:pt x="13858" y="3424"/>
                  </a:cubicBezTo>
                  <a:cubicBezTo>
                    <a:pt x="13754" y="3201"/>
                    <a:pt x="13620" y="2903"/>
                    <a:pt x="13486" y="2591"/>
                  </a:cubicBezTo>
                  <a:cubicBezTo>
                    <a:pt x="13933" y="2487"/>
                    <a:pt x="14379" y="2382"/>
                    <a:pt x="14826" y="2278"/>
                  </a:cubicBezTo>
                  <a:cubicBezTo>
                    <a:pt x="15243" y="2204"/>
                    <a:pt x="15674" y="2144"/>
                    <a:pt x="16106" y="2085"/>
                  </a:cubicBezTo>
                  <a:close/>
                  <a:moveTo>
                    <a:pt x="2724" y="9809"/>
                  </a:moveTo>
                  <a:cubicBezTo>
                    <a:pt x="3174" y="9809"/>
                    <a:pt x="3708" y="9968"/>
                    <a:pt x="4079" y="10167"/>
                  </a:cubicBezTo>
                  <a:cubicBezTo>
                    <a:pt x="4198" y="10242"/>
                    <a:pt x="4332" y="10316"/>
                    <a:pt x="4407" y="10435"/>
                  </a:cubicBezTo>
                  <a:cubicBezTo>
                    <a:pt x="4451" y="10480"/>
                    <a:pt x="4481" y="10569"/>
                    <a:pt x="4496" y="10644"/>
                  </a:cubicBezTo>
                  <a:cubicBezTo>
                    <a:pt x="4094" y="10882"/>
                    <a:pt x="3692" y="11150"/>
                    <a:pt x="3335" y="11447"/>
                  </a:cubicBezTo>
                  <a:cubicBezTo>
                    <a:pt x="3305" y="11194"/>
                    <a:pt x="3126" y="10897"/>
                    <a:pt x="3037" y="10703"/>
                  </a:cubicBezTo>
                  <a:cubicBezTo>
                    <a:pt x="2918" y="10405"/>
                    <a:pt x="2784" y="10108"/>
                    <a:pt x="2665" y="9810"/>
                  </a:cubicBezTo>
                  <a:cubicBezTo>
                    <a:pt x="2685" y="9809"/>
                    <a:pt x="2704" y="9809"/>
                    <a:pt x="2724" y="9809"/>
                  </a:cubicBezTo>
                  <a:close/>
                  <a:moveTo>
                    <a:pt x="7309" y="10123"/>
                  </a:moveTo>
                  <a:lnTo>
                    <a:pt x="7309" y="10123"/>
                  </a:lnTo>
                  <a:cubicBezTo>
                    <a:pt x="7785" y="10167"/>
                    <a:pt x="8321" y="10390"/>
                    <a:pt x="8678" y="10658"/>
                  </a:cubicBezTo>
                  <a:cubicBezTo>
                    <a:pt x="8798" y="10733"/>
                    <a:pt x="8902" y="10822"/>
                    <a:pt x="8976" y="10941"/>
                  </a:cubicBezTo>
                  <a:cubicBezTo>
                    <a:pt x="9021" y="11001"/>
                    <a:pt x="9021" y="11090"/>
                    <a:pt x="9051" y="11164"/>
                  </a:cubicBezTo>
                  <a:cubicBezTo>
                    <a:pt x="8604" y="11358"/>
                    <a:pt x="8187" y="11581"/>
                    <a:pt x="7785" y="11834"/>
                  </a:cubicBezTo>
                  <a:cubicBezTo>
                    <a:pt x="7800" y="11581"/>
                    <a:pt x="7651" y="11269"/>
                    <a:pt x="7592" y="11060"/>
                  </a:cubicBezTo>
                  <a:cubicBezTo>
                    <a:pt x="7503" y="10748"/>
                    <a:pt x="7413" y="10435"/>
                    <a:pt x="7309" y="10123"/>
                  </a:cubicBezTo>
                  <a:close/>
                  <a:moveTo>
                    <a:pt x="12283" y="1"/>
                  </a:moveTo>
                  <a:cubicBezTo>
                    <a:pt x="12282" y="1"/>
                    <a:pt x="12281" y="1"/>
                    <a:pt x="12281" y="1"/>
                  </a:cubicBezTo>
                  <a:cubicBezTo>
                    <a:pt x="10033" y="165"/>
                    <a:pt x="7622" y="1221"/>
                    <a:pt x="5597" y="2129"/>
                  </a:cubicBezTo>
                  <a:cubicBezTo>
                    <a:pt x="4660" y="2546"/>
                    <a:pt x="3707" y="2948"/>
                    <a:pt x="2784" y="3409"/>
                  </a:cubicBezTo>
                  <a:cubicBezTo>
                    <a:pt x="2323" y="3633"/>
                    <a:pt x="1861" y="3886"/>
                    <a:pt x="1415" y="4154"/>
                  </a:cubicBezTo>
                  <a:cubicBezTo>
                    <a:pt x="1191" y="4288"/>
                    <a:pt x="968" y="4436"/>
                    <a:pt x="760" y="4585"/>
                  </a:cubicBezTo>
                  <a:cubicBezTo>
                    <a:pt x="536" y="4734"/>
                    <a:pt x="1" y="4838"/>
                    <a:pt x="164" y="5181"/>
                  </a:cubicBezTo>
                  <a:cubicBezTo>
                    <a:pt x="566" y="6089"/>
                    <a:pt x="879" y="7041"/>
                    <a:pt x="1325" y="7934"/>
                  </a:cubicBezTo>
                  <a:cubicBezTo>
                    <a:pt x="1787" y="8857"/>
                    <a:pt x="2144" y="9765"/>
                    <a:pt x="2546" y="10718"/>
                  </a:cubicBezTo>
                  <a:cubicBezTo>
                    <a:pt x="2650" y="10986"/>
                    <a:pt x="2918" y="11700"/>
                    <a:pt x="3171" y="11894"/>
                  </a:cubicBezTo>
                  <a:cubicBezTo>
                    <a:pt x="3188" y="11905"/>
                    <a:pt x="3205" y="11910"/>
                    <a:pt x="3221" y="11910"/>
                  </a:cubicBezTo>
                  <a:cubicBezTo>
                    <a:pt x="3245" y="11910"/>
                    <a:pt x="3266" y="11897"/>
                    <a:pt x="3275" y="11879"/>
                  </a:cubicBezTo>
                  <a:cubicBezTo>
                    <a:pt x="4481" y="11209"/>
                    <a:pt x="5701" y="10524"/>
                    <a:pt x="6952" y="9884"/>
                  </a:cubicBezTo>
                  <a:cubicBezTo>
                    <a:pt x="7056" y="10271"/>
                    <a:pt x="7175" y="10644"/>
                    <a:pt x="7294" y="11031"/>
                  </a:cubicBezTo>
                  <a:cubicBezTo>
                    <a:pt x="7369" y="11313"/>
                    <a:pt x="7413" y="11805"/>
                    <a:pt x="7637" y="12028"/>
                  </a:cubicBezTo>
                  <a:cubicBezTo>
                    <a:pt x="7648" y="12039"/>
                    <a:pt x="7664" y="12044"/>
                    <a:pt x="7680" y="12044"/>
                  </a:cubicBezTo>
                  <a:cubicBezTo>
                    <a:pt x="7707" y="12044"/>
                    <a:pt x="7737" y="12031"/>
                    <a:pt x="7756" y="12013"/>
                  </a:cubicBezTo>
                  <a:cubicBezTo>
                    <a:pt x="9750" y="11194"/>
                    <a:pt x="11789" y="10510"/>
                    <a:pt x="13873" y="9929"/>
                  </a:cubicBezTo>
                  <a:cubicBezTo>
                    <a:pt x="14975" y="9616"/>
                    <a:pt x="16091" y="9349"/>
                    <a:pt x="17208" y="9110"/>
                  </a:cubicBezTo>
                  <a:cubicBezTo>
                    <a:pt x="18130" y="8932"/>
                    <a:pt x="19113" y="8917"/>
                    <a:pt x="20006" y="8664"/>
                  </a:cubicBezTo>
                  <a:cubicBezTo>
                    <a:pt x="20036" y="8649"/>
                    <a:pt x="20065" y="8634"/>
                    <a:pt x="20080" y="8619"/>
                  </a:cubicBezTo>
                  <a:cubicBezTo>
                    <a:pt x="20103" y="8632"/>
                    <a:pt x="20129" y="8638"/>
                    <a:pt x="20156" y="8638"/>
                  </a:cubicBezTo>
                  <a:cubicBezTo>
                    <a:pt x="20252" y="8638"/>
                    <a:pt x="20357" y="8560"/>
                    <a:pt x="20333" y="8455"/>
                  </a:cubicBezTo>
                  <a:cubicBezTo>
                    <a:pt x="20006" y="7294"/>
                    <a:pt x="19559" y="6178"/>
                    <a:pt x="19172" y="5062"/>
                  </a:cubicBezTo>
                  <a:cubicBezTo>
                    <a:pt x="18785" y="3990"/>
                    <a:pt x="18130" y="1474"/>
                    <a:pt x="17982" y="1474"/>
                  </a:cubicBezTo>
                  <a:cubicBezTo>
                    <a:pt x="17862" y="1470"/>
                    <a:pt x="17743" y="1467"/>
                    <a:pt x="17622" y="1467"/>
                  </a:cubicBezTo>
                  <a:cubicBezTo>
                    <a:pt x="16219" y="1467"/>
                    <a:pt x="14718" y="1777"/>
                    <a:pt x="13293" y="2174"/>
                  </a:cubicBezTo>
                  <a:cubicBezTo>
                    <a:pt x="12849" y="1124"/>
                    <a:pt x="12391" y="1"/>
                    <a:pt x="122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6" name="Google Shape;816;p32"/>
          <p:cNvGrpSpPr/>
          <p:nvPr/>
        </p:nvGrpSpPr>
        <p:grpSpPr>
          <a:xfrm>
            <a:off x="7896401" y="2146113"/>
            <a:ext cx="390772" cy="519574"/>
            <a:chOff x="6940425" y="4192275"/>
            <a:chExt cx="390772" cy="519574"/>
          </a:xfrm>
        </p:grpSpPr>
        <p:sp>
          <p:nvSpPr>
            <p:cNvPr id="817" name="Google Shape;817;p32"/>
            <p:cNvSpPr/>
            <p:nvPr/>
          </p:nvSpPr>
          <p:spPr>
            <a:xfrm>
              <a:off x="6940425" y="4192275"/>
              <a:ext cx="227940" cy="231352"/>
            </a:xfrm>
            <a:custGeom>
              <a:avLst/>
              <a:gdLst/>
              <a:ahLst/>
              <a:cxnLst/>
              <a:rect l="l" t="t" r="r" b="b"/>
              <a:pathLst>
                <a:path w="5479" h="5561" extrusionOk="0">
                  <a:moveTo>
                    <a:pt x="2076" y="501"/>
                  </a:moveTo>
                  <a:cubicBezTo>
                    <a:pt x="2543" y="501"/>
                    <a:pt x="3020" y="684"/>
                    <a:pt x="3365" y="982"/>
                  </a:cubicBezTo>
                  <a:cubicBezTo>
                    <a:pt x="3811" y="1355"/>
                    <a:pt x="4109" y="1846"/>
                    <a:pt x="4228" y="2411"/>
                  </a:cubicBezTo>
                  <a:cubicBezTo>
                    <a:pt x="4436" y="3349"/>
                    <a:pt x="4154" y="4614"/>
                    <a:pt x="3126" y="4942"/>
                  </a:cubicBezTo>
                  <a:cubicBezTo>
                    <a:pt x="2957" y="4998"/>
                    <a:pt x="2794" y="5024"/>
                    <a:pt x="2636" y="5024"/>
                  </a:cubicBezTo>
                  <a:cubicBezTo>
                    <a:pt x="1880" y="5024"/>
                    <a:pt x="1274" y="4424"/>
                    <a:pt x="953" y="3721"/>
                  </a:cubicBezTo>
                  <a:cubicBezTo>
                    <a:pt x="507" y="2754"/>
                    <a:pt x="328" y="893"/>
                    <a:pt x="1668" y="551"/>
                  </a:cubicBezTo>
                  <a:cubicBezTo>
                    <a:pt x="1801" y="517"/>
                    <a:pt x="1938" y="501"/>
                    <a:pt x="2076" y="501"/>
                  </a:cubicBezTo>
                  <a:close/>
                  <a:moveTo>
                    <a:pt x="2255" y="0"/>
                  </a:moveTo>
                  <a:cubicBezTo>
                    <a:pt x="2027" y="0"/>
                    <a:pt x="1797" y="35"/>
                    <a:pt x="1578" y="104"/>
                  </a:cubicBezTo>
                  <a:cubicBezTo>
                    <a:pt x="1385" y="164"/>
                    <a:pt x="1191" y="253"/>
                    <a:pt x="1028" y="372"/>
                  </a:cubicBezTo>
                  <a:cubicBezTo>
                    <a:pt x="179" y="1012"/>
                    <a:pt x="1" y="2367"/>
                    <a:pt x="254" y="3334"/>
                  </a:cubicBezTo>
                  <a:cubicBezTo>
                    <a:pt x="537" y="4442"/>
                    <a:pt x="1533" y="5560"/>
                    <a:pt x="2694" y="5560"/>
                  </a:cubicBezTo>
                  <a:cubicBezTo>
                    <a:pt x="2937" y="5560"/>
                    <a:pt x="3187" y="5511"/>
                    <a:pt x="3439" y="5403"/>
                  </a:cubicBezTo>
                  <a:cubicBezTo>
                    <a:pt x="5478" y="4525"/>
                    <a:pt x="4987" y="1608"/>
                    <a:pt x="3513" y="417"/>
                  </a:cubicBezTo>
                  <a:cubicBezTo>
                    <a:pt x="3166" y="139"/>
                    <a:pt x="2713" y="0"/>
                    <a:pt x="22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32"/>
            <p:cNvSpPr/>
            <p:nvPr/>
          </p:nvSpPr>
          <p:spPr>
            <a:xfrm>
              <a:off x="6975746" y="4425874"/>
              <a:ext cx="355452" cy="285976"/>
            </a:xfrm>
            <a:custGeom>
              <a:avLst/>
              <a:gdLst/>
              <a:ahLst/>
              <a:cxnLst/>
              <a:rect l="l" t="t" r="r" b="b"/>
              <a:pathLst>
                <a:path w="8544" h="6874" extrusionOk="0">
                  <a:moveTo>
                    <a:pt x="3833" y="546"/>
                  </a:moveTo>
                  <a:cubicBezTo>
                    <a:pt x="5545" y="546"/>
                    <a:pt x="7047" y="2033"/>
                    <a:pt x="7874" y="3510"/>
                  </a:cubicBezTo>
                  <a:cubicBezTo>
                    <a:pt x="6639" y="3926"/>
                    <a:pt x="2143" y="5846"/>
                    <a:pt x="953" y="6293"/>
                  </a:cubicBezTo>
                  <a:cubicBezTo>
                    <a:pt x="759" y="5206"/>
                    <a:pt x="506" y="3926"/>
                    <a:pt x="863" y="2840"/>
                  </a:cubicBezTo>
                  <a:cubicBezTo>
                    <a:pt x="1191" y="1842"/>
                    <a:pt x="1935" y="994"/>
                    <a:pt x="2947" y="681"/>
                  </a:cubicBezTo>
                  <a:cubicBezTo>
                    <a:pt x="3247" y="589"/>
                    <a:pt x="3543" y="546"/>
                    <a:pt x="3833" y="546"/>
                  </a:cubicBezTo>
                  <a:close/>
                  <a:moveTo>
                    <a:pt x="3836" y="0"/>
                  </a:moveTo>
                  <a:cubicBezTo>
                    <a:pt x="3653" y="0"/>
                    <a:pt x="3471" y="14"/>
                    <a:pt x="3290" y="41"/>
                  </a:cubicBezTo>
                  <a:cubicBezTo>
                    <a:pt x="1072" y="384"/>
                    <a:pt x="0" y="2482"/>
                    <a:pt x="89" y="4462"/>
                  </a:cubicBezTo>
                  <a:cubicBezTo>
                    <a:pt x="134" y="5126"/>
                    <a:pt x="690" y="6874"/>
                    <a:pt x="830" y="6874"/>
                  </a:cubicBezTo>
                  <a:cubicBezTo>
                    <a:pt x="831" y="6874"/>
                    <a:pt x="833" y="6874"/>
                    <a:pt x="834" y="6874"/>
                  </a:cubicBezTo>
                  <a:cubicBezTo>
                    <a:pt x="2188" y="6591"/>
                    <a:pt x="8365" y="3882"/>
                    <a:pt x="8425" y="3837"/>
                  </a:cubicBezTo>
                  <a:cubicBezTo>
                    <a:pt x="8440" y="3807"/>
                    <a:pt x="8470" y="3777"/>
                    <a:pt x="8470" y="3748"/>
                  </a:cubicBezTo>
                  <a:cubicBezTo>
                    <a:pt x="8544" y="3376"/>
                    <a:pt x="8246" y="2587"/>
                    <a:pt x="7844" y="2110"/>
                  </a:cubicBezTo>
                  <a:cubicBezTo>
                    <a:pt x="7413" y="1604"/>
                    <a:pt x="6907" y="1158"/>
                    <a:pt x="6356" y="800"/>
                  </a:cubicBezTo>
                  <a:cubicBezTo>
                    <a:pt x="5614" y="318"/>
                    <a:pt x="4728" y="0"/>
                    <a:pt x="38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9" name="Google Shape;819;p32"/>
          <p:cNvGrpSpPr/>
          <p:nvPr/>
        </p:nvGrpSpPr>
        <p:grpSpPr>
          <a:xfrm rot="10800000" flipH="1">
            <a:off x="6239522" y="1911704"/>
            <a:ext cx="695962" cy="688836"/>
            <a:chOff x="3256275" y="2438475"/>
            <a:chExt cx="434650" cy="430200"/>
          </a:xfrm>
        </p:grpSpPr>
        <p:sp>
          <p:nvSpPr>
            <p:cNvPr id="820" name="Google Shape;820;p32"/>
            <p:cNvSpPr/>
            <p:nvPr/>
          </p:nvSpPr>
          <p:spPr>
            <a:xfrm>
              <a:off x="3256275" y="2438475"/>
              <a:ext cx="434650" cy="430200"/>
            </a:xfrm>
            <a:custGeom>
              <a:avLst/>
              <a:gdLst/>
              <a:ahLst/>
              <a:cxnLst/>
              <a:rect l="l" t="t" r="r" b="b"/>
              <a:pathLst>
                <a:path w="17386" h="17208" extrusionOk="0">
                  <a:moveTo>
                    <a:pt x="7785" y="313"/>
                  </a:moveTo>
                  <a:cubicBezTo>
                    <a:pt x="8678" y="313"/>
                    <a:pt x="9646" y="834"/>
                    <a:pt x="9735" y="1236"/>
                  </a:cubicBezTo>
                  <a:cubicBezTo>
                    <a:pt x="9750" y="1296"/>
                    <a:pt x="9780" y="1430"/>
                    <a:pt x="9809" y="1757"/>
                  </a:cubicBezTo>
                  <a:cubicBezTo>
                    <a:pt x="9824" y="1831"/>
                    <a:pt x="9869" y="1891"/>
                    <a:pt x="9943" y="1891"/>
                  </a:cubicBezTo>
                  <a:cubicBezTo>
                    <a:pt x="10583" y="2010"/>
                    <a:pt x="11209" y="2204"/>
                    <a:pt x="11789" y="2486"/>
                  </a:cubicBezTo>
                  <a:cubicBezTo>
                    <a:pt x="11809" y="2496"/>
                    <a:pt x="11830" y="2501"/>
                    <a:pt x="11852" y="2501"/>
                  </a:cubicBezTo>
                  <a:cubicBezTo>
                    <a:pt x="11895" y="2501"/>
                    <a:pt x="11938" y="2481"/>
                    <a:pt x="11968" y="2442"/>
                  </a:cubicBezTo>
                  <a:cubicBezTo>
                    <a:pt x="12087" y="2308"/>
                    <a:pt x="12206" y="2189"/>
                    <a:pt x="12310" y="2070"/>
                  </a:cubicBezTo>
                  <a:cubicBezTo>
                    <a:pt x="12548" y="1817"/>
                    <a:pt x="12801" y="1683"/>
                    <a:pt x="13069" y="1683"/>
                  </a:cubicBezTo>
                  <a:cubicBezTo>
                    <a:pt x="13605" y="1683"/>
                    <a:pt x="14096" y="2233"/>
                    <a:pt x="14379" y="2739"/>
                  </a:cubicBezTo>
                  <a:cubicBezTo>
                    <a:pt x="14677" y="3290"/>
                    <a:pt x="14796" y="3900"/>
                    <a:pt x="14632" y="4153"/>
                  </a:cubicBezTo>
                  <a:cubicBezTo>
                    <a:pt x="14602" y="4198"/>
                    <a:pt x="14513" y="4302"/>
                    <a:pt x="14409" y="4451"/>
                  </a:cubicBezTo>
                  <a:cubicBezTo>
                    <a:pt x="14379" y="4496"/>
                    <a:pt x="14379" y="4570"/>
                    <a:pt x="14409" y="4630"/>
                  </a:cubicBezTo>
                  <a:cubicBezTo>
                    <a:pt x="14826" y="5195"/>
                    <a:pt x="15153" y="5806"/>
                    <a:pt x="15361" y="6461"/>
                  </a:cubicBezTo>
                  <a:cubicBezTo>
                    <a:pt x="15387" y="6525"/>
                    <a:pt x="15436" y="6568"/>
                    <a:pt x="15497" y="6568"/>
                  </a:cubicBezTo>
                  <a:cubicBezTo>
                    <a:pt x="15506" y="6568"/>
                    <a:pt x="15516" y="6567"/>
                    <a:pt x="15525" y="6565"/>
                  </a:cubicBezTo>
                  <a:cubicBezTo>
                    <a:pt x="15644" y="6565"/>
                    <a:pt x="15763" y="6565"/>
                    <a:pt x="15868" y="6550"/>
                  </a:cubicBezTo>
                  <a:lnTo>
                    <a:pt x="15927" y="6550"/>
                  </a:lnTo>
                  <a:cubicBezTo>
                    <a:pt x="16537" y="6550"/>
                    <a:pt x="16895" y="6877"/>
                    <a:pt x="16954" y="7488"/>
                  </a:cubicBezTo>
                  <a:cubicBezTo>
                    <a:pt x="17058" y="8396"/>
                    <a:pt x="16493" y="9557"/>
                    <a:pt x="16031" y="9661"/>
                  </a:cubicBezTo>
                  <a:cubicBezTo>
                    <a:pt x="15972" y="9676"/>
                    <a:pt x="15838" y="9691"/>
                    <a:pt x="15659" y="9720"/>
                  </a:cubicBezTo>
                  <a:cubicBezTo>
                    <a:pt x="15600" y="9735"/>
                    <a:pt x="15555" y="9780"/>
                    <a:pt x="15540" y="9840"/>
                  </a:cubicBezTo>
                  <a:cubicBezTo>
                    <a:pt x="15376" y="10480"/>
                    <a:pt x="15123" y="11090"/>
                    <a:pt x="14766" y="11655"/>
                  </a:cubicBezTo>
                  <a:cubicBezTo>
                    <a:pt x="14721" y="11730"/>
                    <a:pt x="14736" y="11804"/>
                    <a:pt x="14796" y="11864"/>
                  </a:cubicBezTo>
                  <a:cubicBezTo>
                    <a:pt x="14945" y="11998"/>
                    <a:pt x="15079" y="12117"/>
                    <a:pt x="15213" y="12236"/>
                  </a:cubicBezTo>
                  <a:cubicBezTo>
                    <a:pt x="15570" y="12578"/>
                    <a:pt x="15674" y="12936"/>
                    <a:pt x="15525" y="13323"/>
                  </a:cubicBezTo>
                  <a:cubicBezTo>
                    <a:pt x="15242" y="14022"/>
                    <a:pt x="14156" y="14632"/>
                    <a:pt x="13456" y="14632"/>
                  </a:cubicBezTo>
                  <a:cubicBezTo>
                    <a:pt x="13322" y="14632"/>
                    <a:pt x="13203" y="14603"/>
                    <a:pt x="13129" y="14558"/>
                  </a:cubicBezTo>
                  <a:cubicBezTo>
                    <a:pt x="13069" y="14513"/>
                    <a:pt x="12905" y="14394"/>
                    <a:pt x="12504" y="14067"/>
                  </a:cubicBezTo>
                  <a:cubicBezTo>
                    <a:pt x="12471" y="14051"/>
                    <a:pt x="12434" y="14039"/>
                    <a:pt x="12400" y="14039"/>
                  </a:cubicBezTo>
                  <a:cubicBezTo>
                    <a:pt x="12371" y="14039"/>
                    <a:pt x="12345" y="14047"/>
                    <a:pt x="12325" y="14067"/>
                  </a:cubicBezTo>
                  <a:cubicBezTo>
                    <a:pt x="11849" y="14365"/>
                    <a:pt x="11343" y="14603"/>
                    <a:pt x="10822" y="14781"/>
                  </a:cubicBezTo>
                  <a:cubicBezTo>
                    <a:pt x="10762" y="14811"/>
                    <a:pt x="10717" y="14856"/>
                    <a:pt x="10717" y="14930"/>
                  </a:cubicBezTo>
                  <a:cubicBezTo>
                    <a:pt x="10717" y="15332"/>
                    <a:pt x="10703" y="15615"/>
                    <a:pt x="10673" y="15764"/>
                  </a:cubicBezTo>
                  <a:cubicBezTo>
                    <a:pt x="10524" y="16538"/>
                    <a:pt x="9795" y="16895"/>
                    <a:pt x="9184" y="16895"/>
                  </a:cubicBezTo>
                  <a:cubicBezTo>
                    <a:pt x="8574" y="16895"/>
                    <a:pt x="7874" y="16553"/>
                    <a:pt x="7874" y="15585"/>
                  </a:cubicBezTo>
                  <a:cubicBezTo>
                    <a:pt x="7874" y="15511"/>
                    <a:pt x="7874" y="15421"/>
                    <a:pt x="7874" y="15317"/>
                  </a:cubicBezTo>
                  <a:cubicBezTo>
                    <a:pt x="7859" y="15243"/>
                    <a:pt x="7800" y="15183"/>
                    <a:pt x="7726" y="15168"/>
                  </a:cubicBezTo>
                  <a:cubicBezTo>
                    <a:pt x="6996" y="15109"/>
                    <a:pt x="6311" y="14915"/>
                    <a:pt x="5686" y="14632"/>
                  </a:cubicBezTo>
                  <a:cubicBezTo>
                    <a:pt x="5657" y="14618"/>
                    <a:pt x="5642" y="14618"/>
                    <a:pt x="5612" y="14618"/>
                  </a:cubicBezTo>
                  <a:cubicBezTo>
                    <a:pt x="5582" y="14618"/>
                    <a:pt x="5537" y="14632"/>
                    <a:pt x="5508" y="14647"/>
                  </a:cubicBezTo>
                  <a:cubicBezTo>
                    <a:pt x="5299" y="14856"/>
                    <a:pt x="5136" y="15005"/>
                    <a:pt x="5016" y="15079"/>
                  </a:cubicBezTo>
                  <a:cubicBezTo>
                    <a:pt x="4793" y="15228"/>
                    <a:pt x="4555" y="15302"/>
                    <a:pt x="4287" y="15302"/>
                  </a:cubicBezTo>
                  <a:cubicBezTo>
                    <a:pt x="3677" y="15302"/>
                    <a:pt x="3081" y="14900"/>
                    <a:pt x="2843" y="14335"/>
                  </a:cubicBezTo>
                  <a:cubicBezTo>
                    <a:pt x="2650" y="13858"/>
                    <a:pt x="2769" y="13382"/>
                    <a:pt x="3171" y="12980"/>
                  </a:cubicBezTo>
                  <a:cubicBezTo>
                    <a:pt x="3260" y="12891"/>
                    <a:pt x="3364" y="12787"/>
                    <a:pt x="3468" y="12653"/>
                  </a:cubicBezTo>
                  <a:cubicBezTo>
                    <a:pt x="3513" y="12608"/>
                    <a:pt x="3528" y="12549"/>
                    <a:pt x="3498" y="12489"/>
                  </a:cubicBezTo>
                  <a:cubicBezTo>
                    <a:pt x="3275" y="11953"/>
                    <a:pt x="3067" y="11358"/>
                    <a:pt x="2903" y="10762"/>
                  </a:cubicBezTo>
                  <a:cubicBezTo>
                    <a:pt x="2873" y="10688"/>
                    <a:pt x="2814" y="10643"/>
                    <a:pt x="2754" y="10643"/>
                  </a:cubicBezTo>
                  <a:lnTo>
                    <a:pt x="2590" y="10643"/>
                  </a:lnTo>
                  <a:cubicBezTo>
                    <a:pt x="2069" y="10643"/>
                    <a:pt x="1712" y="10628"/>
                    <a:pt x="1519" y="10599"/>
                  </a:cubicBezTo>
                  <a:cubicBezTo>
                    <a:pt x="700" y="10435"/>
                    <a:pt x="328" y="9631"/>
                    <a:pt x="387" y="8961"/>
                  </a:cubicBezTo>
                  <a:cubicBezTo>
                    <a:pt x="447" y="8396"/>
                    <a:pt x="819" y="7800"/>
                    <a:pt x="1697" y="7800"/>
                  </a:cubicBezTo>
                  <a:cubicBezTo>
                    <a:pt x="1846" y="7800"/>
                    <a:pt x="2054" y="7785"/>
                    <a:pt x="2278" y="7771"/>
                  </a:cubicBezTo>
                  <a:cubicBezTo>
                    <a:pt x="2367" y="7771"/>
                    <a:pt x="2426" y="7711"/>
                    <a:pt x="2426" y="7622"/>
                  </a:cubicBezTo>
                  <a:cubicBezTo>
                    <a:pt x="2426" y="6877"/>
                    <a:pt x="2501" y="6193"/>
                    <a:pt x="2665" y="5582"/>
                  </a:cubicBezTo>
                  <a:cubicBezTo>
                    <a:pt x="2680" y="5523"/>
                    <a:pt x="2665" y="5478"/>
                    <a:pt x="2620" y="5434"/>
                  </a:cubicBezTo>
                  <a:cubicBezTo>
                    <a:pt x="2426" y="5225"/>
                    <a:pt x="2278" y="5061"/>
                    <a:pt x="2203" y="4942"/>
                  </a:cubicBezTo>
                  <a:cubicBezTo>
                    <a:pt x="1920" y="4526"/>
                    <a:pt x="1891" y="3990"/>
                    <a:pt x="2159" y="3499"/>
                  </a:cubicBezTo>
                  <a:cubicBezTo>
                    <a:pt x="2426" y="3007"/>
                    <a:pt x="2903" y="2680"/>
                    <a:pt x="3394" y="2680"/>
                  </a:cubicBezTo>
                  <a:cubicBezTo>
                    <a:pt x="3662" y="2680"/>
                    <a:pt x="3915" y="2769"/>
                    <a:pt x="4153" y="2963"/>
                  </a:cubicBezTo>
                  <a:cubicBezTo>
                    <a:pt x="4183" y="2985"/>
                    <a:pt x="4216" y="2996"/>
                    <a:pt x="4250" y="2996"/>
                  </a:cubicBezTo>
                  <a:cubicBezTo>
                    <a:pt x="4283" y="2996"/>
                    <a:pt x="4317" y="2985"/>
                    <a:pt x="4347" y="2963"/>
                  </a:cubicBezTo>
                  <a:cubicBezTo>
                    <a:pt x="4942" y="2501"/>
                    <a:pt x="5671" y="2174"/>
                    <a:pt x="6535" y="1995"/>
                  </a:cubicBezTo>
                  <a:cubicBezTo>
                    <a:pt x="6609" y="1965"/>
                    <a:pt x="6654" y="1906"/>
                    <a:pt x="6654" y="1831"/>
                  </a:cubicBezTo>
                  <a:cubicBezTo>
                    <a:pt x="6639" y="1683"/>
                    <a:pt x="6639" y="1534"/>
                    <a:pt x="6639" y="1415"/>
                  </a:cubicBezTo>
                  <a:cubicBezTo>
                    <a:pt x="6624" y="1072"/>
                    <a:pt x="6698" y="804"/>
                    <a:pt x="6877" y="611"/>
                  </a:cubicBezTo>
                  <a:cubicBezTo>
                    <a:pt x="7130" y="358"/>
                    <a:pt x="7517" y="313"/>
                    <a:pt x="7785" y="313"/>
                  </a:cubicBezTo>
                  <a:close/>
                  <a:moveTo>
                    <a:pt x="7785" y="1"/>
                  </a:moveTo>
                  <a:cubicBezTo>
                    <a:pt x="7309" y="1"/>
                    <a:pt x="6922" y="135"/>
                    <a:pt x="6654" y="402"/>
                  </a:cubicBezTo>
                  <a:cubicBezTo>
                    <a:pt x="6416" y="641"/>
                    <a:pt x="6311" y="983"/>
                    <a:pt x="6326" y="1415"/>
                  </a:cubicBezTo>
                  <a:cubicBezTo>
                    <a:pt x="6326" y="1519"/>
                    <a:pt x="6326" y="1608"/>
                    <a:pt x="6326" y="1712"/>
                  </a:cubicBezTo>
                  <a:cubicBezTo>
                    <a:pt x="5523" y="1906"/>
                    <a:pt x="4823" y="2218"/>
                    <a:pt x="4242" y="2650"/>
                  </a:cubicBezTo>
                  <a:cubicBezTo>
                    <a:pt x="3989" y="2457"/>
                    <a:pt x="3692" y="2367"/>
                    <a:pt x="3394" y="2367"/>
                  </a:cubicBezTo>
                  <a:cubicBezTo>
                    <a:pt x="2799" y="2367"/>
                    <a:pt x="2203" y="2754"/>
                    <a:pt x="1876" y="3365"/>
                  </a:cubicBezTo>
                  <a:cubicBezTo>
                    <a:pt x="1578" y="3945"/>
                    <a:pt x="1593" y="4600"/>
                    <a:pt x="1950" y="5121"/>
                  </a:cubicBezTo>
                  <a:cubicBezTo>
                    <a:pt x="2025" y="5240"/>
                    <a:pt x="2159" y="5389"/>
                    <a:pt x="2337" y="5582"/>
                  </a:cubicBezTo>
                  <a:cubicBezTo>
                    <a:pt x="2188" y="6163"/>
                    <a:pt x="2129" y="6788"/>
                    <a:pt x="2114" y="7473"/>
                  </a:cubicBezTo>
                  <a:cubicBezTo>
                    <a:pt x="1950" y="7488"/>
                    <a:pt x="1801" y="7488"/>
                    <a:pt x="1697" y="7488"/>
                  </a:cubicBezTo>
                  <a:cubicBezTo>
                    <a:pt x="611" y="7488"/>
                    <a:pt x="149" y="8262"/>
                    <a:pt x="90" y="8932"/>
                  </a:cubicBezTo>
                  <a:cubicBezTo>
                    <a:pt x="0" y="9750"/>
                    <a:pt x="462" y="10718"/>
                    <a:pt x="1459" y="10896"/>
                  </a:cubicBezTo>
                  <a:cubicBezTo>
                    <a:pt x="1667" y="10941"/>
                    <a:pt x="2039" y="10956"/>
                    <a:pt x="2590" y="10956"/>
                  </a:cubicBezTo>
                  <a:lnTo>
                    <a:pt x="2635" y="10956"/>
                  </a:lnTo>
                  <a:cubicBezTo>
                    <a:pt x="2784" y="11507"/>
                    <a:pt x="2977" y="12028"/>
                    <a:pt x="3171" y="12519"/>
                  </a:cubicBezTo>
                  <a:cubicBezTo>
                    <a:pt x="3096" y="12608"/>
                    <a:pt x="3022" y="12683"/>
                    <a:pt x="2947" y="12757"/>
                  </a:cubicBezTo>
                  <a:cubicBezTo>
                    <a:pt x="2456" y="13248"/>
                    <a:pt x="2307" y="13873"/>
                    <a:pt x="2560" y="14454"/>
                  </a:cubicBezTo>
                  <a:cubicBezTo>
                    <a:pt x="2828" y="15124"/>
                    <a:pt x="3558" y="15615"/>
                    <a:pt x="4287" y="15615"/>
                  </a:cubicBezTo>
                  <a:cubicBezTo>
                    <a:pt x="4615" y="15615"/>
                    <a:pt x="4927" y="15511"/>
                    <a:pt x="5195" y="15332"/>
                  </a:cubicBezTo>
                  <a:cubicBezTo>
                    <a:pt x="5299" y="15258"/>
                    <a:pt x="5448" y="15139"/>
                    <a:pt x="5642" y="14945"/>
                  </a:cubicBezTo>
                  <a:cubicBezTo>
                    <a:pt x="6237" y="15213"/>
                    <a:pt x="6877" y="15392"/>
                    <a:pt x="7562" y="15466"/>
                  </a:cubicBezTo>
                  <a:cubicBezTo>
                    <a:pt x="7562" y="15511"/>
                    <a:pt x="7562" y="15555"/>
                    <a:pt x="7562" y="15585"/>
                  </a:cubicBezTo>
                  <a:cubicBezTo>
                    <a:pt x="7562" y="16701"/>
                    <a:pt x="8380" y="17208"/>
                    <a:pt x="9184" y="17208"/>
                  </a:cubicBezTo>
                  <a:cubicBezTo>
                    <a:pt x="9928" y="17208"/>
                    <a:pt x="10792" y="16776"/>
                    <a:pt x="10970" y="15823"/>
                  </a:cubicBezTo>
                  <a:cubicBezTo>
                    <a:pt x="11000" y="15660"/>
                    <a:pt x="11030" y="15406"/>
                    <a:pt x="11030" y="15034"/>
                  </a:cubicBezTo>
                  <a:cubicBezTo>
                    <a:pt x="11506" y="14871"/>
                    <a:pt x="11953" y="14647"/>
                    <a:pt x="12385" y="14379"/>
                  </a:cubicBezTo>
                  <a:cubicBezTo>
                    <a:pt x="12682" y="14618"/>
                    <a:pt x="12876" y="14766"/>
                    <a:pt x="12965" y="14826"/>
                  </a:cubicBezTo>
                  <a:cubicBezTo>
                    <a:pt x="13084" y="14900"/>
                    <a:pt x="13248" y="14945"/>
                    <a:pt x="13456" y="14945"/>
                  </a:cubicBezTo>
                  <a:cubicBezTo>
                    <a:pt x="14260" y="14945"/>
                    <a:pt x="15481" y="14275"/>
                    <a:pt x="15808" y="13442"/>
                  </a:cubicBezTo>
                  <a:cubicBezTo>
                    <a:pt x="15957" y="13084"/>
                    <a:pt x="16002" y="12549"/>
                    <a:pt x="15421" y="12013"/>
                  </a:cubicBezTo>
                  <a:cubicBezTo>
                    <a:pt x="15317" y="11923"/>
                    <a:pt x="15213" y="11819"/>
                    <a:pt x="15094" y="11715"/>
                  </a:cubicBezTo>
                  <a:cubicBezTo>
                    <a:pt x="15421" y="11179"/>
                    <a:pt x="15659" y="10614"/>
                    <a:pt x="15808" y="10018"/>
                  </a:cubicBezTo>
                  <a:cubicBezTo>
                    <a:pt x="15942" y="9988"/>
                    <a:pt x="16046" y="9973"/>
                    <a:pt x="16106" y="9973"/>
                  </a:cubicBezTo>
                  <a:cubicBezTo>
                    <a:pt x="16761" y="9825"/>
                    <a:pt x="17386" y="8485"/>
                    <a:pt x="17267" y="7458"/>
                  </a:cubicBezTo>
                  <a:cubicBezTo>
                    <a:pt x="17177" y="6684"/>
                    <a:pt x="16701" y="6252"/>
                    <a:pt x="15927" y="6252"/>
                  </a:cubicBezTo>
                  <a:lnTo>
                    <a:pt x="15629" y="6252"/>
                  </a:lnTo>
                  <a:cubicBezTo>
                    <a:pt x="15406" y="5642"/>
                    <a:pt x="15108" y="5076"/>
                    <a:pt x="14736" y="4540"/>
                  </a:cubicBezTo>
                  <a:cubicBezTo>
                    <a:pt x="14811" y="4436"/>
                    <a:pt x="14870" y="4362"/>
                    <a:pt x="14900" y="4317"/>
                  </a:cubicBezTo>
                  <a:cubicBezTo>
                    <a:pt x="15153" y="3900"/>
                    <a:pt x="14960" y="3156"/>
                    <a:pt x="14647" y="2591"/>
                  </a:cubicBezTo>
                  <a:cubicBezTo>
                    <a:pt x="14230" y="1831"/>
                    <a:pt x="13635" y="1370"/>
                    <a:pt x="13069" y="1370"/>
                  </a:cubicBezTo>
                  <a:cubicBezTo>
                    <a:pt x="12712" y="1370"/>
                    <a:pt x="12385" y="1534"/>
                    <a:pt x="12087" y="1861"/>
                  </a:cubicBezTo>
                  <a:cubicBezTo>
                    <a:pt x="11997" y="1951"/>
                    <a:pt x="11908" y="2055"/>
                    <a:pt x="11819" y="2159"/>
                  </a:cubicBezTo>
                  <a:cubicBezTo>
                    <a:pt x="11283" y="1906"/>
                    <a:pt x="10703" y="1727"/>
                    <a:pt x="10107" y="1608"/>
                  </a:cubicBezTo>
                  <a:cubicBezTo>
                    <a:pt x="10077" y="1400"/>
                    <a:pt x="10062" y="1251"/>
                    <a:pt x="10048" y="1176"/>
                  </a:cubicBezTo>
                  <a:cubicBezTo>
                    <a:pt x="9899" y="522"/>
                    <a:pt x="8693" y="1"/>
                    <a:pt x="778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32"/>
            <p:cNvSpPr/>
            <p:nvPr/>
          </p:nvSpPr>
          <p:spPr>
            <a:xfrm>
              <a:off x="3374975" y="2552275"/>
              <a:ext cx="211400" cy="196575"/>
            </a:xfrm>
            <a:custGeom>
              <a:avLst/>
              <a:gdLst/>
              <a:ahLst/>
              <a:cxnLst/>
              <a:rect l="l" t="t" r="r" b="b"/>
              <a:pathLst>
                <a:path w="8456" h="7863" extrusionOk="0">
                  <a:moveTo>
                    <a:pt x="4019" y="316"/>
                  </a:moveTo>
                  <a:cubicBezTo>
                    <a:pt x="5568" y="316"/>
                    <a:pt x="6922" y="1135"/>
                    <a:pt x="7562" y="2444"/>
                  </a:cubicBezTo>
                  <a:cubicBezTo>
                    <a:pt x="8128" y="3650"/>
                    <a:pt x="7979" y="4960"/>
                    <a:pt x="7145" y="5972"/>
                  </a:cubicBezTo>
                  <a:cubicBezTo>
                    <a:pt x="6342" y="6984"/>
                    <a:pt x="5166" y="7565"/>
                    <a:pt x="3945" y="7565"/>
                  </a:cubicBezTo>
                  <a:cubicBezTo>
                    <a:pt x="2739" y="7565"/>
                    <a:pt x="1712" y="6999"/>
                    <a:pt x="1325" y="6121"/>
                  </a:cubicBezTo>
                  <a:cubicBezTo>
                    <a:pt x="879" y="5079"/>
                    <a:pt x="328" y="2951"/>
                    <a:pt x="1191" y="1566"/>
                  </a:cubicBezTo>
                  <a:cubicBezTo>
                    <a:pt x="1697" y="777"/>
                    <a:pt x="2591" y="361"/>
                    <a:pt x="3871" y="316"/>
                  </a:cubicBezTo>
                  <a:close/>
                  <a:moveTo>
                    <a:pt x="4021" y="1"/>
                  </a:moveTo>
                  <a:cubicBezTo>
                    <a:pt x="3966" y="1"/>
                    <a:pt x="3911" y="1"/>
                    <a:pt x="3856" y="3"/>
                  </a:cubicBezTo>
                  <a:cubicBezTo>
                    <a:pt x="2471" y="48"/>
                    <a:pt x="1489" y="524"/>
                    <a:pt x="938" y="1403"/>
                  </a:cubicBezTo>
                  <a:cubicBezTo>
                    <a:pt x="1" y="2891"/>
                    <a:pt x="566" y="5154"/>
                    <a:pt x="1042" y="6255"/>
                  </a:cubicBezTo>
                  <a:cubicBezTo>
                    <a:pt x="1474" y="7237"/>
                    <a:pt x="2620" y="7863"/>
                    <a:pt x="3945" y="7863"/>
                  </a:cubicBezTo>
                  <a:cubicBezTo>
                    <a:pt x="5270" y="7863"/>
                    <a:pt x="6520" y="7252"/>
                    <a:pt x="7398" y="6181"/>
                  </a:cubicBezTo>
                  <a:cubicBezTo>
                    <a:pt x="8291" y="5064"/>
                    <a:pt x="8455" y="3620"/>
                    <a:pt x="7830" y="2311"/>
                  </a:cubicBezTo>
                  <a:cubicBezTo>
                    <a:pt x="7152" y="883"/>
                    <a:pt x="5707" y="1"/>
                    <a:pt x="4021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32"/>
            <p:cNvSpPr/>
            <p:nvPr/>
          </p:nvSpPr>
          <p:spPr>
            <a:xfrm>
              <a:off x="3472100" y="2780825"/>
              <a:ext cx="14175" cy="23350"/>
            </a:xfrm>
            <a:custGeom>
              <a:avLst/>
              <a:gdLst/>
              <a:ahLst/>
              <a:cxnLst/>
              <a:rect l="l" t="t" r="r" b="b"/>
              <a:pathLst>
                <a:path w="567" h="934" extrusionOk="0">
                  <a:moveTo>
                    <a:pt x="422" y="1"/>
                  </a:moveTo>
                  <a:cubicBezTo>
                    <a:pt x="400" y="1"/>
                    <a:pt x="378" y="5"/>
                    <a:pt x="358" y="16"/>
                  </a:cubicBezTo>
                  <a:cubicBezTo>
                    <a:pt x="75" y="194"/>
                    <a:pt x="1" y="566"/>
                    <a:pt x="164" y="849"/>
                  </a:cubicBezTo>
                  <a:cubicBezTo>
                    <a:pt x="198" y="904"/>
                    <a:pt x="267" y="934"/>
                    <a:pt x="335" y="934"/>
                  </a:cubicBezTo>
                  <a:cubicBezTo>
                    <a:pt x="414" y="934"/>
                    <a:pt x="491" y="893"/>
                    <a:pt x="507" y="804"/>
                  </a:cubicBezTo>
                  <a:cubicBezTo>
                    <a:pt x="536" y="581"/>
                    <a:pt x="551" y="358"/>
                    <a:pt x="566" y="135"/>
                  </a:cubicBezTo>
                  <a:cubicBezTo>
                    <a:pt x="566" y="54"/>
                    <a:pt x="495" y="1"/>
                    <a:pt x="422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32"/>
            <p:cNvSpPr/>
            <p:nvPr/>
          </p:nvSpPr>
          <p:spPr>
            <a:xfrm>
              <a:off x="3365675" y="2755875"/>
              <a:ext cx="23375" cy="20350"/>
            </a:xfrm>
            <a:custGeom>
              <a:avLst/>
              <a:gdLst/>
              <a:ahLst/>
              <a:cxnLst/>
              <a:rect l="l" t="t" r="r" b="b"/>
              <a:pathLst>
                <a:path w="935" h="814" extrusionOk="0">
                  <a:moveTo>
                    <a:pt x="669" y="1"/>
                  </a:moveTo>
                  <a:cubicBezTo>
                    <a:pt x="664" y="1"/>
                    <a:pt x="660" y="1"/>
                    <a:pt x="655" y="1"/>
                  </a:cubicBezTo>
                  <a:cubicBezTo>
                    <a:pt x="283" y="31"/>
                    <a:pt x="0" y="284"/>
                    <a:pt x="45" y="671"/>
                  </a:cubicBezTo>
                  <a:cubicBezTo>
                    <a:pt x="64" y="758"/>
                    <a:pt x="165" y="814"/>
                    <a:pt x="254" y="814"/>
                  </a:cubicBezTo>
                  <a:cubicBezTo>
                    <a:pt x="302" y="814"/>
                    <a:pt x="346" y="797"/>
                    <a:pt x="373" y="761"/>
                  </a:cubicBezTo>
                  <a:cubicBezTo>
                    <a:pt x="492" y="612"/>
                    <a:pt x="581" y="448"/>
                    <a:pt x="760" y="374"/>
                  </a:cubicBezTo>
                  <a:cubicBezTo>
                    <a:pt x="934" y="301"/>
                    <a:pt x="853" y="1"/>
                    <a:pt x="669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32"/>
            <p:cNvSpPr/>
            <p:nvPr/>
          </p:nvSpPr>
          <p:spPr>
            <a:xfrm>
              <a:off x="3337025" y="2652825"/>
              <a:ext cx="25325" cy="12975"/>
            </a:xfrm>
            <a:custGeom>
              <a:avLst/>
              <a:gdLst/>
              <a:ahLst/>
              <a:cxnLst/>
              <a:rect l="l" t="t" r="r" b="b"/>
              <a:pathLst>
                <a:path w="1013" h="519" extrusionOk="0">
                  <a:moveTo>
                    <a:pt x="759" y="0"/>
                  </a:moveTo>
                  <a:cubicBezTo>
                    <a:pt x="581" y="15"/>
                    <a:pt x="372" y="30"/>
                    <a:pt x="194" y="90"/>
                  </a:cubicBezTo>
                  <a:cubicBezTo>
                    <a:pt x="0" y="179"/>
                    <a:pt x="15" y="402"/>
                    <a:pt x="194" y="477"/>
                  </a:cubicBezTo>
                  <a:cubicBezTo>
                    <a:pt x="260" y="506"/>
                    <a:pt x="329" y="518"/>
                    <a:pt x="399" y="518"/>
                  </a:cubicBezTo>
                  <a:cubicBezTo>
                    <a:pt x="581" y="518"/>
                    <a:pt x="764" y="431"/>
                    <a:pt x="893" y="313"/>
                  </a:cubicBezTo>
                  <a:cubicBezTo>
                    <a:pt x="1012" y="209"/>
                    <a:pt x="923" y="0"/>
                    <a:pt x="759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32"/>
            <p:cNvSpPr/>
            <p:nvPr/>
          </p:nvSpPr>
          <p:spPr>
            <a:xfrm>
              <a:off x="3345975" y="2542275"/>
              <a:ext cx="26800" cy="21025"/>
            </a:xfrm>
            <a:custGeom>
              <a:avLst/>
              <a:gdLst/>
              <a:ahLst/>
              <a:cxnLst/>
              <a:rect l="l" t="t" r="r" b="b"/>
              <a:pathLst>
                <a:path w="1072" h="841" extrusionOk="0">
                  <a:moveTo>
                    <a:pt x="209" y="0"/>
                  </a:moveTo>
                  <a:cubicBezTo>
                    <a:pt x="107" y="0"/>
                    <a:pt x="1" y="98"/>
                    <a:pt x="44" y="195"/>
                  </a:cubicBezTo>
                  <a:cubicBezTo>
                    <a:pt x="104" y="359"/>
                    <a:pt x="178" y="522"/>
                    <a:pt x="312" y="627"/>
                  </a:cubicBezTo>
                  <a:cubicBezTo>
                    <a:pt x="446" y="746"/>
                    <a:pt x="595" y="805"/>
                    <a:pt x="774" y="835"/>
                  </a:cubicBezTo>
                  <a:cubicBezTo>
                    <a:pt x="788" y="839"/>
                    <a:pt x="802" y="840"/>
                    <a:pt x="815" y="840"/>
                  </a:cubicBezTo>
                  <a:cubicBezTo>
                    <a:pt x="972" y="840"/>
                    <a:pt x="1072" y="618"/>
                    <a:pt x="908" y="522"/>
                  </a:cubicBezTo>
                  <a:cubicBezTo>
                    <a:pt x="684" y="418"/>
                    <a:pt x="461" y="240"/>
                    <a:pt x="312" y="46"/>
                  </a:cubicBezTo>
                  <a:cubicBezTo>
                    <a:pt x="284" y="14"/>
                    <a:pt x="247" y="0"/>
                    <a:pt x="209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32"/>
            <p:cNvSpPr/>
            <p:nvPr/>
          </p:nvSpPr>
          <p:spPr>
            <a:xfrm>
              <a:off x="3452225" y="2495325"/>
              <a:ext cx="15425" cy="29925"/>
            </a:xfrm>
            <a:custGeom>
              <a:avLst/>
              <a:gdLst/>
              <a:ahLst/>
              <a:cxnLst/>
              <a:rect l="l" t="t" r="r" b="b"/>
              <a:pathLst>
                <a:path w="617" h="1197" extrusionOk="0">
                  <a:moveTo>
                    <a:pt x="194" y="1"/>
                  </a:moveTo>
                  <a:cubicBezTo>
                    <a:pt x="95" y="1"/>
                    <a:pt x="0" y="99"/>
                    <a:pt x="21" y="227"/>
                  </a:cubicBezTo>
                  <a:cubicBezTo>
                    <a:pt x="81" y="480"/>
                    <a:pt x="185" y="733"/>
                    <a:pt x="200" y="1001"/>
                  </a:cubicBezTo>
                  <a:cubicBezTo>
                    <a:pt x="200" y="1133"/>
                    <a:pt x="294" y="1197"/>
                    <a:pt x="391" y="1197"/>
                  </a:cubicBezTo>
                  <a:cubicBezTo>
                    <a:pt x="491" y="1197"/>
                    <a:pt x="594" y="1130"/>
                    <a:pt x="602" y="1001"/>
                  </a:cubicBezTo>
                  <a:cubicBezTo>
                    <a:pt x="617" y="659"/>
                    <a:pt x="572" y="302"/>
                    <a:pt x="304" y="49"/>
                  </a:cubicBezTo>
                  <a:cubicBezTo>
                    <a:pt x="271" y="15"/>
                    <a:pt x="232" y="1"/>
                    <a:pt x="194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32"/>
            <p:cNvSpPr/>
            <p:nvPr/>
          </p:nvSpPr>
          <p:spPr>
            <a:xfrm>
              <a:off x="3562200" y="2532375"/>
              <a:ext cx="18050" cy="18050"/>
            </a:xfrm>
            <a:custGeom>
              <a:avLst/>
              <a:gdLst/>
              <a:ahLst/>
              <a:cxnLst/>
              <a:rect l="l" t="t" r="r" b="b"/>
              <a:pathLst>
                <a:path w="722" h="722" extrusionOk="0">
                  <a:moveTo>
                    <a:pt x="559" y="1"/>
                  </a:moveTo>
                  <a:cubicBezTo>
                    <a:pt x="511" y="1"/>
                    <a:pt x="462" y="22"/>
                    <a:pt x="430" y="70"/>
                  </a:cubicBezTo>
                  <a:cubicBezTo>
                    <a:pt x="326" y="204"/>
                    <a:pt x="237" y="323"/>
                    <a:pt x="118" y="442"/>
                  </a:cubicBezTo>
                  <a:cubicBezTo>
                    <a:pt x="1" y="559"/>
                    <a:pt x="113" y="721"/>
                    <a:pt x="246" y="721"/>
                  </a:cubicBezTo>
                  <a:cubicBezTo>
                    <a:pt x="283" y="721"/>
                    <a:pt x="321" y="709"/>
                    <a:pt x="356" y="680"/>
                  </a:cubicBezTo>
                  <a:cubicBezTo>
                    <a:pt x="520" y="531"/>
                    <a:pt x="624" y="383"/>
                    <a:pt x="683" y="174"/>
                  </a:cubicBezTo>
                  <a:cubicBezTo>
                    <a:pt x="722" y="69"/>
                    <a:pt x="643" y="1"/>
                    <a:pt x="559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32"/>
            <p:cNvSpPr/>
            <p:nvPr/>
          </p:nvSpPr>
          <p:spPr>
            <a:xfrm>
              <a:off x="3600000" y="2634900"/>
              <a:ext cx="28050" cy="12000"/>
            </a:xfrm>
            <a:custGeom>
              <a:avLst/>
              <a:gdLst/>
              <a:ahLst/>
              <a:cxnLst/>
              <a:rect l="l" t="t" r="r" b="b"/>
              <a:pathLst>
                <a:path w="1122" h="480" extrusionOk="0">
                  <a:moveTo>
                    <a:pt x="303" y="1"/>
                  </a:moveTo>
                  <a:cubicBezTo>
                    <a:pt x="124" y="1"/>
                    <a:pt x="0" y="246"/>
                    <a:pt x="184" y="330"/>
                  </a:cubicBezTo>
                  <a:cubicBezTo>
                    <a:pt x="367" y="416"/>
                    <a:pt x="542" y="479"/>
                    <a:pt x="726" y="479"/>
                  </a:cubicBezTo>
                  <a:cubicBezTo>
                    <a:pt x="797" y="479"/>
                    <a:pt x="868" y="470"/>
                    <a:pt x="943" y="449"/>
                  </a:cubicBezTo>
                  <a:cubicBezTo>
                    <a:pt x="1121" y="405"/>
                    <a:pt x="1106" y="167"/>
                    <a:pt x="943" y="107"/>
                  </a:cubicBezTo>
                  <a:cubicBezTo>
                    <a:pt x="749" y="62"/>
                    <a:pt x="541" y="47"/>
                    <a:pt x="332" y="3"/>
                  </a:cubicBezTo>
                  <a:cubicBezTo>
                    <a:pt x="322" y="1"/>
                    <a:pt x="312" y="1"/>
                    <a:pt x="303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32"/>
            <p:cNvSpPr/>
            <p:nvPr/>
          </p:nvSpPr>
          <p:spPr>
            <a:xfrm>
              <a:off x="3577775" y="2737600"/>
              <a:ext cx="22350" cy="20250"/>
            </a:xfrm>
            <a:custGeom>
              <a:avLst/>
              <a:gdLst/>
              <a:ahLst/>
              <a:cxnLst/>
              <a:rect l="l" t="t" r="r" b="b"/>
              <a:pathLst>
                <a:path w="894" h="810" extrusionOk="0">
                  <a:moveTo>
                    <a:pt x="253" y="1"/>
                  </a:moveTo>
                  <a:cubicBezTo>
                    <a:pt x="129" y="1"/>
                    <a:pt x="1" y="123"/>
                    <a:pt x="31" y="271"/>
                  </a:cubicBezTo>
                  <a:cubicBezTo>
                    <a:pt x="60" y="405"/>
                    <a:pt x="135" y="524"/>
                    <a:pt x="224" y="643"/>
                  </a:cubicBezTo>
                  <a:cubicBezTo>
                    <a:pt x="329" y="761"/>
                    <a:pt x="433" y="810"/>
                    <a:pt x="588" y="810"/>
                  </a:cubicBezTo>
                  <a:cubicBezTo>
                    <a:pt x="610" y="810"/>
                    <a:pt x="632" y="809"/>
                    <a:pt x="656" y="807"/>
                  </a:cubicBezTo>
                  <a:cubicBezTo>
                    <a:pt x="819" y="792"/>
                    <a:pt x="894" y="613"/>
                    <a:pt x="790" y="494"/>
                  </a:cubicBezTo>
                  <a:cubicBezTo>
                    <a:pt x="715" y="420"/>
                    <a:pt x="686" y="345"/>
                    <a:pt x="581" y="286"/>
                  </a:cubicBezTo>
                  <a:cubicBezTo>
                    <a:pt x="507" y="241"/>
                    <a:pt x="462" y="182"/>
                    <a:pt x="418" y="107"/>
                  </a:cubicBezTo>
                  <a:cubicBezTo>
                    <a:pt x="378" y="32"/>
                    <a:pt x="316" y="1"/>
                    <a:pt x="253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0" name="Google Shape;830;p32"/>
          <p:cNvGrpSpPr/>
          <p:nvPr/>
        </p:nvGrpSpPr>
        <p:grpSpPr>
          <a:xfrm rot="899960">
            <a:off x="7100110" y="4071453"/>
            <a:ext cx="886749" cy="960446"/>
            <a:chOff x="2957825" y="857125"/>
            <a:chExt cx="886775" cy="960475"/>
          </a:xfrm>
        </p:grpSpPr>
        <p:sp>
          <p:nvSpPr>
            <p:cNvPr id="831" name="Google Shape;831;p32"/>
            <p:cNvSpPr/>
            <p:nvPr/>
          </p:nvSpPr>
          <p:spPr>
            <a:xfrm>
              <a:off x="2957825" y="857125"/>
              <a:ext cx="886775" cy="960475"/>
            </a:xfrm>
            <a:custGeom>
              <a:avLst/>
              <a:gdLst/>
              <a:ahLst/>
              <a:cxnLst/>
              <a:rect l="l" t="t" r="r" b="b"/>
              <a:pathLst>
                <a:path w="35471" h="38419" extrusionOk="0">
                  <a:moveTo>
                    <a:pt x="17131" y="1008"/>
                  </a:moveTo>
                  <a:cubicBezTo>
                    <a:pt x="17184" y="1008"/>
                    <a:pt x="17239" y="1012"/>
                    <a:pt x="17297" y="1020"/>
                  </a:cubicBezTo>
                  <a:cubicBezTo>
                    <a:pt x="17624" y="1079"/>
                    <a:pt x="17817" y="1273"/>
                    <a:pt x="18026" y="1466"/>
                  </a:cubicBezTo>
                  <a:cubicBezTo>
                    <a:pt x="17505" y="1809"/>
                    <a:pt x="16984" y="2151"/>
                    <a:pt x="16463" y="2494"/>
                  </a:cubicBezTo>
                  <a:cubicBezTo>
                    <a:pt x="16418" y="2315"/>
                    <a:pt x="16374" y="2121"/>
                    <a:pt x="16359" y="1928"/>
                  </a:cubicBezTo>
                  <a:cubicBezTo>
                    <a:pt x="16305" y="1388"/>
                    <a:pt x="16618" y="1008"/>
                    <a:pt x="17131" y="1008"/>
                  </a:cubicBezTo>
                  <a:close/>
                  <a:moveTo>
                    <a:pt x="14249" y="2884"/>
                  </a:moveTo>
                  <a:cubicBezTo>
                    <a:pt x="14555" y="2884"/>
                    <a:pt x="14817" y="3150"/>
                    <a:pt x="15094" y="3416"/>
                  </a:cubicBezTo>
                  <a:cubicBezTo>
                    <a:pt x="14587" y="3759"/>
                    <a:pt x="14081" y="4086"/>
                    <a:pt x="13590" y="4429"/>
                  </a:cubicBezTo>
                  <a:cubicBezTo>
                    <a:pt x="13441" y="3922"/>
                    <a:pt x="13397" y="3402"/>
                    <a:pt x="13799" y="3074"/>
                  </a:cubicBezTo>
                  <a:cubicBezTo>
                    <a:pt x="13961" y="2939"/>
                    <a:pt x="14110" y="2884"/>
                    <a:pt x="14249" y="2884"/>
                  </a:cubicBezTo>
                  <a:close/>
                  <a:moveTo>
                    <a:pt x="10666" y="5039"/>
                  </a:moveTo>
                  <a:cubicBezTo>
                    <a:pt x="10758" y="5039"/>
                    <a:pt x="10856" y="5049"/>
                    <a:pt x="10956" y="5069"/>
                  </a:cubicBezTo>
                  <a:cubicBezTo>
                    <a:pt x="11343" y="5158"/>
                    <a:pt x="11581" y="5381"/>
                    <a:pt x="11819" y="5619"/>
                  </a:cubicBezTo>
                  <a:cubicBezTo>
                    <a:pt x="11268" y="5991"/>
                    <a:pt x="10717" y="6378"/>
                    <a:pt x="10182" y="6765"/>
                  </a:cubicBezTo>
                  <a:cubicBezTo>
                    <a:pt x="10033" y="6453"/>
                    <a:pt x="9928" y="6155"/>
                    <a:pt x="9899" y="5858"/>
                  </a:cubicBezTo>
                  <a:cubicBezTo>
                    <a:pt x="9849" y="5297"/>
                    <a:pt x="10195" y="5039"/>
                    <a:pt x="10666" y="5039"/>
                  </a:cubicBezTo>
                  <a:close/>
                  <a:moveTo>
                    <a:pt x="7290" y="7163"/>
                  </a:moveTo>
                  <a:cubicBezTo>
                    <a:pt x="7706" y="7163"/>
                    <a:pt x="8140" y="7653"/>
                    <a:pt x="8529" y="7927"/>
                  </a:cubicBezTo>
                  <a:cubicBezTo>
                    <a:pt x="8008" y="8314"/>
                    <a:pt x="7487" y="8701"/>
                    <a:pt x="6981" y="9088"/>
                  </a:cubicBezTo>
                  <a:cubicBezTo>
                    <a:pt x="6743" y="8581"/>
                    <a:pt x="6505" y="7867"/>
                    <a:pt x="6788" y="7465"/>
                  </a:cubicBezTo>
                  <a:cubicBezTo>
                    <a:pt x="6949" y="7247"/>
                    <a:pt x="7118" y="7163"/>
                    <a:pt x="7290" y="7163"/>
                  </a:cubicBezTo>
                  <a:close/>
                  <a:moveTo>
                    <a:pt x="3298" y="9382"/>
                  </a:moveTo>
                  <a:cubicBezTo>
                    <a:pt x="3611" y="9382"/>
                    <a:pt x="3954" y="9472"/>
                    <a:pt x="4257" y="9623"/>
                  </a:cubicBezTo>
                  <a:cubicBezTo>
                    <a:pt x="4644" y="9817"/>
                    <a:pt x="4897" y="10189"/>
                    <a:pt x="5225" y="10442"/>
                  </a:cubicBezTo>
                  <a:cubicBezTo>
                    <a:pt x="4466" y="11023"/>
                    <a:pt x="3707" y="11618"/>
                    <a:pt x="2947" y="12198"/>
                  </a:cubicBezTo>
                  <a:cubicBezTo>
                    <a:pt x="2635" y="11678"/>
                    <a:pt x="2397" y="11142"/>
                    <a:pt x="2322" y="10606"/>
                  </a:cubicBezTo>
                  <a:cubicBezTo>
                    <a:pt x="2195" y="9721"/>
                    <a:pt x="2690" y="9382"/>
                    <a:pt x="3298" y="9382"/>
                  </a:cubicBezTo>
                  <a:close/>
                  <a:moveTo>
                    <a:pt x="19857" y="1526"/>
                  </a:moveTo>
                  <a:cubicBezTo>
                    <a:pt x="22075" y="5366"/>
                    <a:pt x="24560" y="9117"/>
                    <a:pt x="27061" y="12779"/>
                  </a:cubicBezTo>
                  <a:cubicBezTo>
                    <a:pt x="28475" y="14878"/>
                    <a:pt x="29874" y="16977"/>
                    <a:pt x="31273" y="19105"/>
                  </a:cubicBezTo>
                  <a:cubicBezTo>
                    <a:pt x="32360" y="20742"/>
                    <a:pt x="33208" y="22052"/>
                    <a:pt x="34578" y="23913"/>
                  </a:cubicBezTo>
                  <a:cubicBezTo>
                    <a:pt x="33104" y="24940"/>
                    <a:pt x="32286" y="25640"/>
                    <a:pt x="31095" y="26562"/>
                  </a:cubicBezTo>
                  <a:cubicBezTo>
                    <a:pt x="29249" y="28006"/>
                    <a:pt x="27314" y="29316"/>
                    <a:pt x="25379" y="30641"/>
                  </a:cubicBezTo>
                  <a:cubicBezTo>
                    <a:pt x="22149" y="32844"/>
                    <a:pt x="18815" y="34913"/>
                    <a:pt x="15615" y="37161"/>
                  </a:cubicBezTo>
                  <a:cubicBezTo>
                    <a:pt x="13397" y="33335"/>
                    <a:pt x="10911" y="29584"/>
                    <a:pt x="8410" y="25922"/>
                  </a:cubicBezTo>
                  <a:cubicBezTo>
                    <a:pt x="6981" y="23824"/>
                    <a:pt x="5582" y="21710"/>
                    <a:pt x="4198" y="19596"/>
                  </a:cubicBezTo>
                  <a:cubicBezTo>
                    <a:pt x="3111" y="17944"/>
                    <a:pt x="2263" y="16649"/>
                    <a:pt x="893" y="14788"/>
                  </a:cubicBezTo>
                  <a:cubicBezTo>
                    <a:pt x="1638" y="14267"/>
                    <a:pt x="2218" y="13821"/>
                    <a:pt x="2754" y="13404"/>
                  </a:cubicBezTo>
                  <a:cubicBezTo>
                    <a:pt x="3186" y="14044"/>
                    <a:pt x="3707" y="14714"/>
                    <a:pt x="4257" y="15175"/>
                  </a:cubicBezTo>
                  <a:cubicBezTo>
                    <a:pt x="4168" y="15726"/>
                    <a:pt x="4481" y="16322"/>
                    <a:pt x="5106" y="16426"/>
                  </a:cubicBezTo>
                  <a:cubicBezTo>
                    <a:pt x="5174" y="16438"/>
                    <a:pt x="5242" y="16444"/>
                    <a:pt x="5311" y="16444"/>
                  </a:cubicBezTo>
                  <a:cubicBezTo>
                    <a:pt x="5972" y="16444"/>
                    <a:pt x="6601" y="15877"/>
                    <a:pt x="6520" y="15175"/>
                  </a:cubicBezTo>
                  <a:cubicBezTo>
                    <a:pt x="6460" y="14610"/>
                    <a:pt x="5939" y="14267"/>
                    <a:pt x="5418" y="14267"/>
                  </a:cubicBezTo>
                  <a:cubicBezTo>
                    <a:pt x="5391" y="14266"/>
                    <a:pt x="5363" y="14265"/>
                    <a:pt x="5336" y="14265"/>
                  </a:cubicBezTo>
                  <a:cubicBezTo>
                    <a:pt x="5140" y="14265"/>
                    <a:pt x="4946" y="14312"/>
                    <a:pt x="4763" y="14416"/>
                  </a:cubicBezTo>
                  <a:cubicBezTo>
                    <a:pt x="4302" y="13955"/>
                    <a:pt x="3826" y="13434"/>
                    <a:pt x="3424" y="12883"/>
                  </a:cubicBezTo>
                  <a:cubicBezTo>
                    <a:pt x="3721" y="12645"/>
                    <a:pt x="4034" y="12392"/>
                    <a:pt x="4376" y="12124"/>
                  </a:cubicBezTo>
                  <a:cubicBezTo>
                    <a:pt x="5091" y="11573"/>
                    <a:pt x="5820" y="11037"/>
                    <a:pt x="6550" y="10502"/>
                  </a:cubicBezTo>
                  <a:cubicBezTo>
                    <a:pt x="6758" y="10904"/>
                    <a:pt x="6996" y="11276"/>
                    <a:pt x="7205" y="11603"/>
                  </a:cubicBezTo>
                  <a:cubicBezTo>
                    <a:pt x="7383" y="11886"/>
                    <a:pt x="7577" y="12198"/>
                    <a:pt x="7800" y="12481"/>
                  </a:cubicBezTo>
                  <a:cubicBezTo>
                    <a:pt x="7487" y="13092"/>
                    <a:pt x="7800" y="13910"/>
                    <a:pt x="8559" y="14044"/>
                  </a:cubicBezTo>
                  <a:cubicBezTo>
                    <a:pt x="8621" y="14054"/>
                    <a:pt x="8683" y="14059"/>
                    <a:pt x="8744" y="14059"/>
                  </a:cubicBezTo>
                  <a:cubicBezTo>
                    <a:pt x="9411" y="14059"/>
                    <a:pt x="10041" y="13489"/>
                    <a:pt x="9973" y="12794"/>
                  </a:cubicBezTo>
                  <a:cubicBezTo>
                    <a:pt x="9899" y="12228"/>
                    <a:pt x="9378" y="11886"/>
                    <a:pt x="8857" y="11871"/>
                  </a:cubicBezTo>
                  <a:cubicBezTo>
                    <a:pt x="8830" y="11868"/>
                    <a:pt x="8804" y="11867"/>
                    <a:pt x="8776" y="11867"/>
                  </a:cubicBezTo>
                  <a:cubicBezTo>
                    <a:pt x="8650" y="11867"/>
                    <a:pt x="8518" y="11894"/>
                    <a:pt x="8395" y="11931"/>
                  </a:cubicBezTo>
                  <a:cubicBezTo>
                    <a:pt x="7964" y="11320"/>
                    <a:pt x="7636" y="10576"/>
                    <a:pt x="7353" y="9936"/>
                  </a:cubicBezTo>
                  <a:cubicBezTo>
                    <a:pt x="8246" y="9311"/>
                    <a:pt x="9154" y="8686"/>
                    <a:pt x="10062" y="8075"/>
                  </a:cubicBezTo>
                  <a:cubicBezTo>
                    <a:pt x="10420" y="8686"/>
                    <a:pt x="10851" y="9326"/>
                    <a:pt x="11372" y="9832"/>
                  </a:cubicBezTo>
                  <a:cubicBezTo>
                    <a:pt x="10985" y="10457"/>
                    <a:pt x="11283" y="11335"/>
                    <a:pt x="12072" y="11469"/>
                  </a:cubicBezTo>
                  <a:cubicBezTo>
                    <a:pt x="12140" y="11482"/>
                    <a:pt x="12209" y="11488"/>
                    <a:pt x="12277" y="11488"/>
                  </a:cubicBezTo>
                  <a:cubicBezTo>
                    <a:pt x="12938" y="11488"/>
                    <a:pt x="13567" y="10921"/>
                    <a:pt x="13486" y="10219"/>
                  </a:cubicBezTo>
                  <a:cubicBezTo>
                    <a:pt x="13426" y="9653"/>
                    <a:pt x="12891" y="9311"/>
                    <a:pt x="12385" y="9311"/>
                  </a:cubicBezTo>
                  <a:cubicBezTo>
                    <a:pt x="12347" y="9307"/>
                    <a:pt x="12309" y="9305"/>
                    <a:pt x="12271" y="9305"/>
                  </a:cubicBezTo>
                  <a:cubicBezTo>
                    <a:pt x="12156" y="9305"/>
                    <a:pt x="12038" y="9322"/>
                    <a:pt x="11938" y="9355"/>
                  </a:cubicBezTo>
                  <a:cubicBezTo>
                    <a:pt x="11670" y="9028"/>
                    <a:pt x="11402" y="8715"/>
                    <a:pt x="11164" y="8358"/>
                  </a:cubicBezTo>
                  <a:cubicBezTo>
                    <a:pt x="11015" y="8150"/>
                    <a:pt x="10851" y="7912"/>
                    <a:pt x="10688" y="7659"/>
                  </a:cubicBezTo>
                  <a:cubicBezTo>
                    <a:pt x="11536" y="7078"/>
                    <a:pt x="12399" y="6512"/>
                    <a:pt x="13248" y="5947"/>
                  </a:cubicBezTo>
                  <a:cubicBezTo>
                    <a:pt x="13590" y="6572"/>
                    <a:pt x="14037" y="7153"/>
                    <a:pt x="14513" y="7614"/>
                  </a:cubicBezTo>
                  <a:cubicBezTo>
                    <a:pt x="14275" y="8224"/>
                    <a:pt x="14573" y="8968"/>
                    <a:pt x="15287" y="9102"/>
                  </a:cubicBezTo>
                  <a:cubicBezTo>
                    <a:pt x="15350" y="9112"/>
                    <a:pt x="15413" y="9117"/>
                    <a:pt x="15475" y="9117"/>
                  </a:cubicBezTo>
                  <a:cubicBezTo>
                    <a:pt x="16154" y="9117"/>
                    <a:pt x="16784" y="8547"/>
                    <a:pt x="16716" y="7852"/>
                  </a:cubicBezTo>
                  <a:cubicBezTo>
                    <a:pt x="16642" y="7286"/>
                    <a:pt x="16121" y="6944"/>
                    <a:pt x="15600" y="6929"/>
                  </a:cubicBezTo>
                  <a:cubicBezTo>
                    <a:pt x="15466" y="6929"/>
                    <a:pt x="15332" y="6944"/>
                    <a:pt x="15183" y="6989"/>
                  </a:cubicBezTo>
                  <a:cubicBezTo>
                    <a:pt x="14766" y="6498"/>
                    <a:pt x="14364" y="6006"/>
                    <a:pt x="14037" y="5441"/>
                  </a:cubicBezTo>
                  <a:cubicBezTo>
                    <a:pt x="14751" y="4979"/>
                    <a:pt x="15451" y="4503"/>
                    <a:pt x="16165" y="4042"/>
                  </a:cubicBezTo>
                  <a:cubicBezTo>
                    <a:pt x="16523" y="4622"/>
                    <a:pt x="17014" y="5351"/>
                    <a:pt x="17624" y="5813"/>
                  </a:cubicBezTo>
                  <a:cubicBezTo>
                    <a:pt x="17609" y="6319"/>
                    <a:pt x="17922" y="6825"/>
                    <a:pt x="18487" y="6929"/>
                  </a:cubicBezTo>
                  <a:cubicBezTo>
                    <a:pt x="18549" y="6939"/>
                    <a:pt x="18611" y="6944"/>
                    <a:pt x="18673" y="6944"/>
                  </a:cubicBezTo>
                  <a:cubicBezTo>
                    <a:pt x="19341" y="6944"/>
                    <a:pt x="19983" y="6374"/>
                    <a:pt x="19901" y="5679"/>
                  </a:cubicBezTo>
                  <a:cubicBezTo>
                    <a:pt x="19842" y="5113"/>
                    <a:pt x="19321" y="4771"/>
                    <a:pt x="18800" y="4756"/>
                  </a:cubicBezTo>
                  <a:cubicBezTo>
                    <a:pt x="18773" y="4754"/>
                    <a:pt x="18746" y="4753"/>
                    <a:pt x="18718" y="4753"/>
                  </a:cubicBezTo>
                  <a:cubicBezTo>
                    <a:pt x="18519" y="4753"/>
                    <a:pt x="18313" y="4802"/>
                    <a:pt x="18130" y="4920"/>
                  </a:cubicBezTo>
                  <a:cubicBezTo>
                    <a:pt x="17713" y="4473"/>
                    <a:pt x="17297" y="4012"/>
                    <a:pt x="16954" y="3506"/>
                  </a:cubicBezTo>
                  <a:cubicBezTo>
                    <a:pt x="17937" y="2866"/>
                    <a:pt x="18904" y="2211"/>
                    <a:pt x="19857" y="1526"/>
                  </a:cubicBezTo>
                  <a:close/>
                  <a:moveTo>
                    <a:pt x="17145" y="1"/>
                  </a:moveTo>
                  <a:cubicBezTo>
                    <a:pt x="16500" y="1"/>
                    <a:pt x="15868" y="301"/>
                    <a:pt x="15540" y="886"/>
                  </a:cubicBezTo>
                  <a:cubicBezTo>
                    <a:pt x="15287" y="1332"/>
                    <a:pt x="15287" y="1839"/>
                    <a:pt x="15406" y="2330"/>
                  </a:cubicBezTo>
                  <a:cubicBezTo>
                    <a:pt x="15041" y="2070"/>
                    <a:pt x="14561" y="1916"/>
                    <a:pt x="14102" y="1916"/>
                  </a:cubicBezTo>
                  <a:cubicBezTo>
                    <a:pt x="13455" y="1916"/>
                    <a:pt x="12850" y="2221"/>
                    <a:pt x="12667" y="2970"/>
                  </a:cubicBezTo>
                  <a:cubicBezTo>
                    <a:pt x="12518" y="3580"/>
                    <a:pt x="12593" y="4265"/>
                    <a:pt x="12816" y="4950"/>
                  </a:cubicBezTo>
                  <a:cubicBezTo>
                    <a:pt x="12712" y="5024"/>
                    <a:pt x="12593" y="5083"/>
                    <a:pt x="12489" y="5158"/>
                  </a:cubicBezTo>
                  <a:cubicBezTo>
                    <a:pt x="12188" y="4588"/>
                    <a:pt x="11437" y="4263"/>
                    <a:pt x="10719" y="4263"/>
                  </a:cubicBezTo>
                  <a:cubicBezTo>
                    <a:pt x="10124" y="4263"/>
                    <a:pt x="9550" y="4487"/>
                    <a:pt x="9274" y="4979"/>
                  </a:cubicBezTo>
                  <a:cubicBezTo>
                    <a:pt x="8887" y="5679"/>
                    <a:pt x="9229" y="6512"/>
                    <a:pt x="9571" y="7182"/>
                  </a:cubicBezTo>
                  <a:cubicBezTo>
                    <a:pt x="9541" y="7197"/>
                    <a:pt x="9512" y="7212"/>
                    <a:pt x="9497" y="7242"/>
                  </a:cubicBezTo>
                  <a:cubicBezTo>
                    <a:pt x="9393" y="7301"/>
                    <a:pt x="9288" y="7376"/>
                    <a:pt x="9199" y="7450"/>
                  </a:cubicBezTo>
                  <a:cubicBezTo>
                    <a:pt x="8859" y="6769"/>
                    <a:pt x="7983" y="6138"/>
                    <a:pt x="7220" y="6138"/>
                  </a:cubicBezTo>
                  <a:cubicBezTo>
                    <a:pt x="7150" y="6138"/>
                    <a:pt x="7080" y="6144"/>
                    <a:pt x="7011" y="6155"/>
                  </a:cubicBezTo>
                  <a:cubicBezTo>
                    <a:pt x="6029" y="6304"/>
                    <a:pt x="5716" y="7346"/>
                    <a:pt x="5761" y="8209"/>
                  </a:cubicBezTo>
                  <a:cubicBezTo>
                    <a:pt x="5790" y="8701"/>
                    <a:pt x="5954" y="9207"/>
                    <a:pt x="6163" y="9713"/>
                  </a:cubicBezTo>
                  <a:cubicBezTo>
                    <a:pt x="6088" y="9772"/>
                    <a:pt x="6014" y="9832"/>
                    <a:pt x="5939" y="9891"/>
                  </a:cubicBezTo>
                  <a:cubicBezTo>
                    <a:pt x="5718" y="9065"/>
                    <a:pt x="4418" y="8518"/>
                    <a:pt x="3288" y="8518"/>
                  </a:cubicBezTo>
                  <a:cubicBezTo>
                    <a:pt x="2667" y="8518"/>
                    <a:pt x="2098" y="8683"/>
                    <a:pt x="1786" y="9058"/>
                  </a:cubicBezTo>
                  <a:cubicBezTo>
                    <a:pt x="1012" y="10010"/>
                    <a:pt x="1504" y="11335"/>
                    <a:pt x="2054" y="12273"/>
                  </a:cubicBezTo>
                  <a:cubicBezTo>
                    <a:pt x="2129" y="12392"/>
                    <a:pt x="2218" y="12541"/>
                    <a:pt x="2307" y="12690"/>
                  </a:cubicBezTo>
                  <a:cubicBezTo>
                    <a:pt x="1891" y="13002"/>
                    <a:pt x="1474" y="13330"/>
                    <a:pt x="1057" y="13642"/>
                  </a:cubicBezTo>
                  <a:cubicBezTo>
                    <a:pt x="819" y="13821"/>
                    <a:pt x="566" y="14000"/>
                    <a:pt x="313" y="14178"/>
                  </a:cubicBezTo>
                  <a:cubicBezTo>
                    <a:pt x="194" y="14267"/>
                    <a:pt x="15" y="14357"/>
                    <a:pt x="15" y="14535"/>
                  </a:cubicBezTo>
                  <a:cubicBezTo>
                    <a:pt x="0" y="14803"/>
                    <a:pt x="268" y="15146"/>
                    <a:pt x="387" y="15384"/>
                  </a:cubicBezTo>
                  <a:cubicBezTo>
                    <a:pt x="566" y="15726"/>
                    <a:pt x="759" y="16054"/>
                    <a:pt x="938" y="16396"/>
                  </a:cubicBezTo>
                  <a:cubicBezTo>
                    <a:pt x="1697" y="17721"/>
                    <a:pt x="2575" y="18956"/>
                    <a:pt x="3394" y="20236"/>
                  </a:cubicBezTo>
                  <a:cubicBezTo>
                    <a:pt x="4734" y="22365"/>
                    <a:pt x="6118" y="24449"/>
                    <a:pt x="7517" y="26518"/>
                  </a:cubicBezTo>
                  <a:cubicBezTo>
                    <a:pt x="10122" y="30358"/>
                    <a:pt x="12548" y="34317"/>
                    <a:pt x="15064" y="38188"/>
                  </a:cubicBezTo>
                  <a:cubicBezTo>
                    <a:pt x="15176" y="38350"/>
                    <a:pt x="15331" y="38418"/>
                    <a:pt x="15492" y="38418"/>
                  </a:cubicBezTo>
                  <a:cubicBezTo>
                    <a:pt x="15523" y="38418"/>
                    <a:pt x="15554" y="38416"/>
                    <a:pt x="15585" y="38411"/>
                  </a:cubicBezTo>
                  <a:cubicBezTo>
                    <a:pt x="15615" y="38396"/>
                    <a:pt x="15644" y="38396"/>
                    <a:pt x="15674" y="38381"/>
                  </a:cubicBezTo>
                  <a:cubicBezTo>
                    <a:pt x="15689" y="38381"/>
                    <a:pt x="15689" y="38381"/>
                    <a:pt x="15704" y="38366"/>
                  </a:cubicBezTo>
                  <a:cubicBezTo>
                    <a:pt x="15734" y="38351"/>
                    <a:pt x="15748" y="38351"/>
                    <a:pt x="15778" y="38336"/>
                  </a:cubicBezTo>
                  <a:cubicBezTo>
                    <a:pt x="15778" y="38322"/>
                    <a:pt x="15778" y="38322"/>
                    <a:pt x="15793" y="38322"/>
                  </a:cubicBezTo>
                  <a:cubicBezTo>
                    <a:pt x="19202" y="36059"/>
                    <a:pt x="22625" y="33826"/>
                    <a:pt x="25974" y="31460"/>
                  </a:cubicBezTo>
                  <a:cubicBezTo>
                    <a:pt x="28356" y="29778"/>
                    <a:pt x="30633" y="27947"/>
                    <a:pt x="32941" y="26161"/>
                  </a:cubicBezTo>
                  <a:cubicBezTo>
                    <a:pt x="33432" y="25788"/>
                    <a:pt x="33923" y="25416"/>
                    <a:pt x="34414" y="25059"/>
                  </a:cubicBezTo>
                  <a:cubicBezTo>
                    <a:pt x="34652" y="24880"/>
                    <a:pt x="34905" y="24687"/>
                    <a:pt x="35144" y="24508"/>
                  </a:cubicBezTo>
                  <a:cubicBezTo>
                    <a:pt x="35278" y="24419"/>
                    <a:pt x="35456" y="24330"/>
                    <a:pt x="35456" y="24166"/>
                  </a:cubicBezTo>
                  <a:cubicBezTo>
                    <a:pt x="35471" y="23883"/>
                    <a:pt x="35203" y="23541"/>
                    <a:pt x="35069" y="23318"/>
                  </a:cubicBezTo>
                  <a:cubicBezTo>
                    <a:pt x="34890" y="22975"/>
                    <a:pt x="34712" y="22633"/>
                    <a:pt x="34518" y="22305"/>
                  </a:cubicBezTo>
                  <a:cubicBezTo>
                    <a:pt x="33774" y="20981"/>
                    <a:pt x="32896" y="19745"/>
                    <a:pt x="32077" y="18450"/>
                  </a:cubicBezTo>
                  <a:cubicBezTo>
                    <a:pt x="30738" y="16337"/>
                    <a:pt x="29353" y="14253"/>
                    <a:pt x="27939" y="12169"/>
                  </a:cubicBezTo>
                  <a:cubicBezTo>
                    <a:pt x="25349" y="8328"/>
                    <a:pt x="22923" y="4384"/>
                    <a:pt x="20407" y="514"/>
                  </a:cubicBezTo>
                  <a:cubicBezTo>
                    <a:pt x="20301" y="348"/>
                    <a:pt x="20148" y="277"/>
                    <a:pt x="19999" y="277"/>
                  </a:cubicBezTo>
                  <a:cubicBezTo>
                    <a:pt x="19961" y="277"/>
                    <a:pt x="19923" y="281"/>
                    <a:pt x="19887" y="291"/>
                  </a:cubicBezTo>
                  <a:cubicBezTo>
                    <a:pt x="19857" y="291"/>
                    <a:pt x="19827" y="305"/>
                    <a:pt x="19797" y="305"/>
                  </a:cubicBezTo>
                  <a:cubicBezTo>
                    <a:pt x="19782" y="320"/>
                    <a:pt x="19782" y="320"/>
                    <a:pt x="19767" y="320"/>
                  </a:cubicBezTo>
                  <a:cubicBezTo>
                    <a:pt x="19738" y="335"/>
                    <a:pt x="19723" y="350"/>
                    <a:pt x="19693" y="365"/>
                  </a:cubicBezTo>
                  <a:lnTo>
                    <a:pt x="19678" y="365"/>
                  </a:lnTo>
                  <a:cubicBezTo>
                    <a:pt x="19395" y="558"/>
                    <a:pt x="19127" y="737"/>
                    <a:pt x="18845" y="916"/>
                  </a:cubicBezTo>
                  <a:cubicBezTo>
                    <a:pt x="18621" y="499"/>
                    <a:pt x="18100" y="171"/>
                    <a:pt x="17669" y="67"/>
                  </a:cubicBezTo>
                  <a:cubicBezTo>
                    <a:pt x="17497" y="23"/>
                    <a:pt x="17321" y="1"/>
                    <a:pt x="171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32"/>
            <p:cNvSpPr/>
            <p:nvPr/>
          </p:nvSpPr>
          <p:spPr>
            <a:xfrm>
              <a:off x="3127425" y="1085750"/>
              <a:ext cx="409900" cy="268575"/>
            </a:xfrm>
            <a:custGeom>
              <a:avLst/>
              <a:gdLst/>
              <a:ahLst/>
              <a:cxnLst/>
              <a:rect l="l" t="t" r="r" b="b"/>
              <a:pathLst>
                <a:path w="16396" h="10743" extrusionOk="0">
                  <a:moveTo>
                    <a:pt x="16049" y="0"/>
                  </a:moveTo>
                  <a:cubicBezTo>
                    <a:pt x="16021" y="0"/>
                    <a:pt x="15991" y="6"/>
                    <a:pt x="15960" y="17"/>
                  </a:cubicBezTo>
                  <a:cubicBezTo>
                    <a:pt x="14606" y="583"/>
                    <a:pt x="13400" y="1669"/>
                    <a:pt x="12165" y="2458"/>
                  </a:cubicBezTo>
                  <a:cubicBezTo>
                    <a:pt x="10870" y="3307"/>
                    <a:pt x="9560" y="4110"/>
                    <a:pt x="8235" y="4884"/>
                  </a:cubicBezTo>
                  <a:cubicBezTo>
                    <a:pt x="5392" y="6522"/>
                    <a:pt x="2787" y="8353"/>
                    <a:pt x="168" y="10317"/>
                  </a:cubicBezTo>
                  <a:cubicBezTo>
                    <a:pt x="0" y="10446"/>
                    <a:pt x="111" y="10742"/>
                    <a:pt x="299" y="10742"/>
                  </a:cubicBezTo>
                  <a:cubicBezTo>
                    <a:pt x="328" y="10742"/>
                    <a:pt x="359" y="10735"/>
                    <a:pt x="391" y="10719"/>
                  </a:cubicBezTo>
                  <a:cubicBezTo>
                    <a:pt x="3159" y="9320"/>
                    <a:pt x="5645" y="7296"/>
                    <a:pt x="8339" y="5733"/>
                  </a:cubicBezTo>
                  <a:cubicBezTo>
                    <a:pt x="11078" y="4140"/>
                    <a:pt x="13519" y="2175"/>
                    <a:pt x="16184" y="493"/>
                  </a:cubicBezTo>
                  <a:cubicBezTo>
                    <a:pt x="16396" y="347"/>
                    <a:pt x="16277" y="0"/>
                    <a:pt x="160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32"/>
            <p:cNvSpPr/>
            <p:nvPr/>
          </p:nvSpPr>
          <p:spPr>
            <a:xfrm>
              <a:off x="3184725" y="1160175"/>
              <a:ext cx="406500" cy="284925"/>
            </a:xfrm>
            <a:custGeom>
              <a:avLst/>
              <a:gdLst/>
              <a:ahLst/>
              <a:cxnLst/>
              <a:rect l="l" t="t" r="r" b="b"/>
              <a:pathLst>
                <a:path w="16260" h="11397" extrusionOk="0">
                  <a:moveTo>
                    <a:pt x="15837" y="0"/>
                  </a:moveTo>
                  <a:cubicBezTo>
                    <a:pt x="15795" y="0"/>
                    <a:pt x="15751" y="10"/>
                    <a:pt x="15708" y="32"/>
                  </a:cubicBezTo>
                  <a:cubicBezTo>
                    <a:pt x="12820" y="1550"/>
                    <a:pt x="10096" y="3768"/>
                    <a:pt x="7447" y="5688"/>
                  </a:cubicBezTo>
                  <a:cubicBezTo>
                    <a:pt x="5050" y="7430"/>
                    <a:pt x="2401" y="8918"/>
                    <a:pt x="212" y="10913"/>
                  </a:cubicBezTo>
                  <a:cubicBezTo>
                    <a:pt x="1" y="11113"/>
                    <a:pt x="179" y="11396"/>
                    <a:pt x="403" y="11396"/>
                  </a:cubicBezTo>
                  <a:cubicBezTo>
                    <a:pt x="463" y="11396"/>
                    <a:pt x="525" y="11376"/>
                    <a:pt x="585" y="11330"/>
                  </a:cubicBezTo>
                  <a:cubicBezTo>
                    <a:pt x="2728" y="9648"/>
                    <a:pt x="5110" y="8323"/>
                    <a:pt x="7313" y="6715"/>
                  </a:cubicBezTo>
                  <a:cubicBezTo>
                    <a:pt x="10141" y="4661"/>
                    <a:pt x="12999" y="2220"/>
                    <a:pt x="16005" y="464"/>
                  </a:cubicBezTo>
                  <a:cubicBezTo>
                    <a:pt x="16259" y="324"/>
                    <a:pt x="16080" y="0"/>
                    <a:pt x="158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32"/>
            <p:cNvSpPr/>
            <p:nvPr/>
          </p:nvSpPr>
          <p:spPr>
            <a:xfrm>
              <a:off x="3254025" y="1266600"/>
              <a:ext cx="380700" cy="261175"/>
            </a:xfrm>
            <a:custGeom>
              <a:avLst/>
              <a:gdLst/>
              <a:ahLst/>
              <a:cxnLst/>
              <a:rect l="l" t="t" r="r" b="b"/>
              <a:pathLst>
                <a:path w="15228" h="10447" extrusionOk="0">
                  <a:moveTo>
                    <a:pt x="14887" y="0"/>
                  </a:moveTo>
                  <a:cubicBezTo>
                    <a:pt x="14859" y="0"/>
                    <a:pt x="14828" y="5"/>
                    <a:pt x="14796" y="17"/>
                  </a:cubicBezTo>
                  <a:cubicBezTo>
                    <a:pt x="12087" y="1119"/>
                    <a:pt x="9840" y="3307"/>
                    <a:pt x="7369" y="4855"/>
                  </a:cubicBezTo>
                  <a:cubicBezTo>
                    <a:pt x="4853" y="6418"/>
                    <a:pt x="2546" y="8129"/>
                    <a:pt x="224" y="9975"/>
                  </a:cubicBezTo>
                  <a:cubicBezTo>
                    <a:pt x="1" y="10149"/>
                    <a:pt x="170" y="10446"/>
                    <a:pt x="405" y="10446"/>
                  </a:cubicBezTo>
                  <a:cubicBezTo>
                    <a:pt x="452" y="10446"/>
                    <a:pt x="502" y="10434"/>
                    <a:pt x="551" y="10407"/>
                  </a:cubicBezTo>
                  <a:cubicBezTo>
                    <a:pt x="2963" y="9008"/>
                    <a:pt x="5136" y="7206"/>
                    <a:pt x="7488" y="5718"/>
                  </a:cubicBezTo>
                  <a:cubicBezTo>
                    <a:pt x="10078" y="4081"/>
                    <a:pt x="12310" y="1952"/>
                    <a:pt x="14990" y="464"/>
                  </a:cubicBezTo>
                  <a:cubicBezTo>
                    <a:pt x="15228" y="331"/>
                    <a:pt x="15114" y="0"/>
                    <a:pt x="148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32"/>
            <p:cNvSpPr/>
            <p:nvPr/>
          </p:nvSpPr>
          <p:spPr>
            <a:xfrm>
              <a:off x="3307600" y="1354700"/>
              <a:ext cx="366800" cy="258075"/>
            </a:xfrm>
            <a:custGeom>
              <a:avLst/>
              <a:gdLst/>
              <a:ahLst/>
              <a:cxnLst/>
              <a:rect l="l" t="t" r="r" b="b"/>
              <a:pathLst>
                <a:path w="14672" h="10323" extrusionOk="0">
                  <a:moveTo>
                    <a:pt x="14218" y="1"/>
                  </a:moveTo>
                  <a:cubicBezTo>
                    <a:pt x="14198" y="1"/>
                    <a:pt x="14178" y="3"/>
                    <a:pt x="14157" y="6"/>
                  </a:cubicBezTo>
                  <a:cubicBezTo>
                    <a:pt x="13130" y="170"/>
                    <a:pt x="12564" y="735"/>
                    <a:pt x="11730" y="1331"/>
                  </a:cubicBezTo>
                  <a:cubicBezTo>
                    <a:pt x="10435" y="2254"/>
                    <a:pt x="9096" y="3087"/>
                    <a:pt x="7845" y="4084"/>
                  </a:cubicBezTo>
                  <a:cubicBezTo>
                    <a:pt x="5360" y="6034"/>
                    <a:pt x="2576" y="7687"/>
                    <a:pt x="224" y="9770"/>
                  </a:cubicBezTo>
                  <a:cubicBezTo>
                    <a:pt x="1" y="9969"/>
                    <a:pt x="222" y="10323"/>
                    <a:pt x="475" y="10323"/>
                  </a:cubicBezTo>
                  <a:cubicBezTo>
                    <a:pt x="525" y="10323"/>
                    <a:pt x="577" y="10309"/>
                    <a:pt x="626" y="10276"/>
                  </a:cubicBezTo>
                  <a:cubicBezTo>
                    <a:pt x="2963" y="8669"/>
                    <a:pt x="5255" y="7195"/>
                    <a:pt x="7473" y="5439"/>
                  </a:cubicBezTo>
                  <a:cubicBezTo>
                    <a:pt x="8619" y="4531"/>
                    <a:pt x="9766" y="3638"/>
                    <a:pt x="10941" y="2789"/>
                  </a:cubicBezTo>
                  <a:cubicBezTo>
                    <a:pt x="12013" y="2015"/>
                    <a:pt x="13085" y="973"/>
                    <a:pt x="14320" y="557"/>
                  </a:cubicBezTo>
                  <a:cubicBezTo>
                    <a:pt x="14671" y="444"/>
                    <a:pt x="14546" y="1"/>
                    <a:pt x="142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6" name="Google Shape;836;p32"/>
          <p:cNvGrpSpPr/>
          <p:nvPr/>
        </p:nvGrpSpPr>
        <p:grpSpPr>
          <a:xfrm rot="10224574">
            <a:off x="7053768" y="3035300"/>
            <a:ext cx="463376" cy="661313"/>
            <a:chOff x="4788241" y="4185875"/>
            <a:chExt cx="463387" cy="661329"/>
          </a:xfrm>
        </p:grpSpPr>
        <p:sp>
          <p:nvSpPr>
            <p:cNvPr id="837" name="Google Shape;837;p32"/>
            <p:cNvSpPr/>
            <p:nvPr/>
          </p:nvSpPr>
          <p:spPr>
            <a:xfrm>
              <a:off x="4788241" y="4319546"/>
              <a:ext cx="463387" cy="527658"/>
            </a:xfrm>
            <a:custGeom>
              <a:avLst/>
              <a:gdLst/>
              <a:ahLst/>
              <a:cxnLst/>
              <a:rect l="l" t="t" r="r" b="b"/>
              <a:pathLst>
                <a:path w="12192" h="13883" extrusionOk="0">
                  <a:moveTo>
                    <a:pt x="5433" y="637"/>
                  </a:moveTo>
                  <a:cubicBezTo>
                    <a:pt x="5865" y="2245"/>
                    <a:pt x="6327" y="3852"/>
                    <a:pt x="6967" y="5400"/>
                  </a:cubicBezTo>
                  <a:cubicBezTo>
                    <a:pt x="6907" y="5400"/>
                    <a:pt x="6847" y="5430"/>
                    <a:pt x="6803" y="5490"/>
                  </a:cubicBezTo>
                  <a:cubicBezTo>
                    <a:pt x="6148" y="6368"/>
                    <a:pt x="5314" y="7276"/>
                    <a:pt x="5270" y="8422"/>
                  </a:cubicBezTo>
                  <a:cubicBezTo>
                    <a:pt x="5240" y="9241"/>
                    <a:pt x="5701" y="10074"/>
                    <a:pt x="6535" y="10268"/>
                  </a:cubicBezTo>
                  <a:cubicBezTo>
                    <a:pt x="6666" y="10297"/>
                    <a:pt x="6790" y="10311"/>
                    <a:pt x="6907" y="10311"/>
                  </a:cubicBezTo>
                  <a:cubicBezTo>
                    <a:pt x="8513" y="10311"/>
                    <a:pt x="8784" y="7692"/>
                    <a:pt x="8396" y="6457"/>
                  </a:cubicBezTo>
                  <a:lnTo>
                    <a:pt x="8396" y="6457"/>
                  </a:lnTo>
                  <a:cubicBezTo>
                    <a:pt x="9095" y="6844"/>
                    <a:pt x="9884" y="7112"/>
                    <a:pt x="10658" y="7291"/>
                  </a:cubicBezTo>
                  <a:cubicBezTo>
                    <a:pt x="10658" y="7306"/>
                    <a:pt x="10658" y="7320"/>
                    <a:pt x="10673" y="7335"/>
                  </a:cubicBezTo>
                  <a:cubicBezTo>
                    <a:pt x="11353" y="10124"/>
                    <a:pt x="9630" y="13319"/>
                    <a:pt x="6714" y="13319"/>
                  </a:cubicBezTo>
                  <a:cubicBezTo>
                    <a:pt x="6377" y="13319"/>
                    <a:pt x="6024" y="13276"/>
                    <a:pt x="5657" y="13185"/>
                  </a:cubicBezTo>
                  <a:cubicBezTo>
                    <a:pt x="2322" y="12366"/>
                    <a:pt x="0" y="7008"/>
                    <a:pt x="4406" y="5921"/>
                  </a:cubicBezTo>
                  <a:cubicBezTo>
                    <a:pt x="4555" y="5892"/>
                    <a:pt x="4689" y="5713"/>
                    <a:pt x="4645" y="5549"/>
                  </a:cubicBezTo>
                  <a:cubicBezTo>
                    <a:pt x="4183" y="4150"/>
                    <a:pt x="3841" y="2751"/>
                    <a:pt x="3573" y="1292"/>
                  </a:cubicBezTo>
                  <a:cubicBezTo>
                    <a:pt x="4228" y="1128"/>
                    <a:pt x="4838" y="905"/>
                    <a:pt x="5433" y="637"/>
                  </a:cubicBezTo>
                  <a:close/>
                  <a:moveTo>
                    <a:pt x="5613" y="0"/>
                  </a:moveTo>
                  <a:cubicBezTo>
                    <a:pt x="5574" y="0"/>
                    <a:pt x="5533" y="9"/>
                    <a:pt x="5493" y="27"/>
                  </a:cubicBezTo>
                  <a:cubicBezTo>
                    <a:pt x="4808" y="354"/>
                    <a:pt x="4109" y="622"/>
                    <a:pt x="3394" y="831"/>
                  </a:cubicBezTo>
                  <a:cubicBezTo>
                    <a:pt x="3364" y="831"/>
                    <a:pt x="3335" y="846"/>
                    <a:pt x="3320" y="860"/>
                  </a:cubicBezTo>
                  <a:cubicBezTo>
                    <a:pt x="3303" y="858"/>
                    <a:pt x="3287" y="857"/>
                    <a:pt x="3270" y="857"/>
                  </a:cubicBezTo>
                  <a:cubicBezTo>
                    <a:pt x="3090" y="857"/>
                    <a:pt x="2907" y="1000"/>
                    <a:pt x="2948" y="1218"/>
                  </a:cubicBezTo>
                  <a:cubicBezTo>
                    <a:pt x="3096" y="2111"/>
                    <a:pt x="4168" y="4790"/>
                    <a:pt x="3722" y="5460"/>
                  </a:cubicBezTo>
                  <a:cubicBezTo>
                    <a:pt x="3573" y="5698"/>
                    <a:pt x="2695" y="6011"/>
                    <a:pt x="2427" y="6264"/>
                  </a:cubicBezTo>
                  <a:cubicBezTo>
                    <a:pt x="2055" y="6621"/>
                    <a:pt x="1742" y="7053"/>
                    <a:pt x="1548" y="7529"/>
                  </a:cubicBezTo>
                  <a:cubicBezTo>
                    <a:pt x="715" y="9464"/>
                    <a:pt x="1846" y="11473"/>
                    <a:pt x="3364" y="12709"/>
                  </a:cubicBezTo>
                  <a:cubicBezTo>
                    <a:pt x="4366" y="13526"/>
                    <a:pt x="5456" y="13882"/>
                    <a:pt x="6497" y="13882"/>
                  </a:cubicBezTo>
                  <a:cubicBezTo>
                    <a:pt x="9554" y="13882"/>
                    <a:pt x="12192" y="10807"/>
                    <a:pt x="10971" y="7276"/>
                  </a:cubicBezTo>
                  <a:cubicBezTo>
                    <a:pt x="10971" y="7261"/>
                    <a:pt x="10956" y="7246"/>
                    <a:pt x="10956" y="7246"/>
                  </a:cubicBezTo>
                  <a:cubicBezTo>
                    <a:pt x="11000" y="7157"/>
                    <a:pt x="10985" y="7038"/>
                    <a:pt x="10866" y="7008"/>
                  </a:cubicBezTo>
                  <a:cubicBezTo>
                    <a:pt x="10033" y="6695"/>
                    <a:pt x="9244" y="6338"/>
                    <a:pt x="8440" y="5951"/>
                  </a:cubicBezTo>
                  <a:cubicBezTo>
                    <a:pt x="8400" y="5931"/>
                    <a:pt x="8359" y="5922"/>
                    <a:pt x="8322" y="5922"/>
                  </a:cubicBezTo>
                  <a:cubicBezTo>
                    <a:pt x="8165" y="5922"/>
                    <a:pt x="8047" y="6075"/>
                    <a:pt x="8083" y="6219"/>
                  </a:cubicBezTo>
                  <a:cubicBezTo>
                    <a:pt x="8023" y="6249"/>
                    <a:pt x="7979" y="6323"/>
                    <a:pt x="7994" y="6412"/>
                  </a:cubicBezTo>
                  <a:cubicBezTo>
                    <a:pt x="8142" y="7112"/>
                    <a:pt x="8187" y="7827"/>
                    <a:pt x="7964" y="8526"/>
                  </a:cubicBezTo>
                  <a:cubicBezTo>
                    <a:pt x="7787" y="9057"/>
                    <a:pt x="7385" y="9757"/>
                    <a:pt x="6811" y="9757"/>
                  </a:cubicBezTo>
                  <a:cubicBezTo>
                    <a:pt x="6661" y="9757"/>
                    <a:pt x="6499" y="9709"/>
                    <a:pt x="6327" y="9598"/>
                  </a:cubicBezTo>
                  <a:cubicBezTo>
                    <a:pt x="4808" y="8630"/>
                    <a:pt x="6594" y="6651"/>
                    <a:pt x="7220" y="5758"/>
                  </a:cubicBezTo>
                  <a:cubicBezTo>
                    <a:pt x="7234" y="5728"/>
                    <a:pt x="7234" y="5713"/>
                    <a:pt x="7249" y="5683"/>
                  </a:cubicBezTo>
                  <a:cubicBezTo>
                    <a:pt x="7324" y="5653"/>
                    <a:pt x="7383" y="5579"/>
                    <a:pt x="7368" y="5490"/>
                  </a:cubicBezTo>
                  <a:cubicBezTo>
                    <a:pt x="6922" y="3718"/>
                    <a:pt x="6341" y="1977"/>
                    <a:pt x="5880" y="205"/>
                  </a:cubicBezTo>
                  <a:cubicBezTo>
                    <a:pt x="5846" y="82"/>
                    <a:pt x="5736" y="0"/>
                    <a:pt x="56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32"/>
            <p:cNvSpPr/>
            <p:nvPr/>
          </p:nvSpPr>
          <p:spPr>
            <a:xfrm>
              <a:off x="4849889" y="4185875"/>
              <a:ext cx="178065" cy="133976"/>
            </a:xfrm>
            <a:custGeom>
              <a:avLst/>
              <a:gdLst/>
              <a:ahLst/>
              <a:cxnLst/>
              <a:rect l="l" t="t" r="r" b="b"/>
              <a:pathLst>
                <a:path w="4685" h="3525" extrusionOk="0">
                  <a:moveTo>
                    <a:pt x="1887" y="545"/>
                  </a:moveTo>
                  <a:cubicBezTo>
                    <a:pt x="2016" y="545"/>
                    <a:pt x="2156" y="566"/>
                    <a:pt x="2308" y="612"/>
                  </a:cubicBezTo>
                  <a:cubicBezTo>
                    <a:pt x="4123" y="1174"/>
                    <a:pt x="2280" y="3147"/>
                    <a:pt x="1495" y="3147"/>
                  </a:cubicBezTo>
                  <a:cubicBezTo>
                    <a:pt x="1450" y="3147"/>
                    <a:pt x="1408" y="3141"/>
                    <a:pt x="1370" y="3127"/>
                  </a:cubicBezTo>
                  <a:cubicBezTo>
                    <a:pt x="1370" y="3068"/>
                    <a:pt x="1355" y="3008"/>
                    <a:pt x="1296" y="2948"/>
                  </a:cubicBezTo>
                  <a:cubicBezTo>
                    <a:pt x="494" y="2173"/>
                    <a:pt x="748" y="545"/>
                    <a:pt x="1887" y="545"/>
                  </a:cubicBezTo>
                  <a:close/>
                  <a:moveTo>
                    <a:pt x="1929" y="1"/>
                  </a:moveTo>
                  <a:cubicBezTo>
                    <a:pt x="1427" y="1"/>
                    <a:pt x="933" y="206"/>
                    <a:pt x="611" y="626"/>
                  </a:cubicBezTo>
                  <a:cubicBezTo>
                    <a:pt x="1" y="1430"/>
                    <a:pt x="179" y="2636"/>
                    <a:pt x="909" y="3321"/>
                  </a:cubicBezTo>
                  <a:cubicBezTo>
                    <a:pt x="960" y="3371"/>
                    <a:pt x="1024" y="3394"/>
                    <a:pt x="1089" y="3394"/>
                  </a:cubicBezTo>
                  <a:cubicBezTo>
                    <a:pt x="1119" y="3394"/>
                    <a:pt x="1149" y="3390"/>
                    <a:pt x="1177" y="3380"/>
                  </a:cubicBezTo>
                  <a:cubicBezTo>
                    <a:pt x="1299" y="3479"/>
                    <a:pt x="1449" y="3524"/>
                    <a:pt x="1616" y="3524"/>
                  </a:cubicBezTo>
                  <a:cubicBezTo>
                    <a:pt x="2772" y="3524"/>
                    <a:pt x="4684" y="1362"/>
                    <a:pt x="2889" y="269"/>
                  </a:cubicBezTo>
                  <a:cubicBezTo>
                    <a:pt x="2598" y="91"/>
                    <a:pt x="2262" y="1"/>
                    <a:pt x="19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9" name="Google Shape;839;p32"/>
          <p:cNvGrpSpPr/>
          <p:nvPr/>
        </p:nvGrpSpPr>
        <p:grpSpPr>
          <a:xfrm>
            <a:off x="7574014" y="421988"/>
            <a:ext cx="713150" cy="841975"/>
            <a:chOff x="363425" y="3962275"/>
            <a:chExt cx="713150" cy="841975"/>
          </a:xfrm>
        </p:grpSpPr>
        <p:sp>
          <p:nvSpPr>
            <p:cNvPr id="840" name="Google Shape;840;p32"/>
            <p:cNvSpPr/>
            <p:nvPr/>
          </p:nvSpPr>
          <p:spPr>
            <a:xfrm>
              <a:off x="703075" y="4015750"/>
              <a:ext cx="307275" cy="260450"/>
            </a:xfrm>
            <a:custGeom>
              <a:avLst/>
              <a:gdLst/>
              <a:ahLst/>
              <a:cxnLst/>
              <a:rect l="l" t="t" r="r" b="b"/>
              <a:pathLst>
                <a:path w="12291" h="10418" extrusionOk="0">
                  <a:moveTo>
                    <a:pt x="5363" y="3788"/>
                  </a:moveTo>
                  <a:cubicBezTo>
                    <a:pt x="5701" y="3788"/>
                    <a:pt x="6030" y="3961"/>
                    <a:pt x="6292" y="4203"/>
                  </a:cubicBezTo>
                  <a:cubicBezTo>
                    <a:pt x="6589" y="4471"/>
                    <a:pt x="6738" y="4813"/>
                    <a:pt x="6753" y="5170"/>
                  </a:cubicBezTo>
                  <a:cubicBezTo>
                    <a:pt x="6321" y="5691"/>
                    <a:pt x="6128" y="6242"/>
                    <a:pt x="5607" y="6733"/>
                  </a:cubicBezTo>
                  <a:cubicBezTo>
                    <a:pt x="5592" y="6733"/>
                    <a:pt x="5592" y="6748"/>
                    <a:pt x="5577" y="6763"/>
                  </a:cubicBezTo>
                  <a:cubicBezTo>
                    <a:pt x="5323" y="6957"/>
                    <a:pt x="5060" y="7085"/>
                    <a:pt x="4796" y="7085"/>
                  </a:cubicBezTo>
                  <a:cubicBezTo>
                    <a:pt x="4594" y="7085"/>
                    <a:pt x="4392" y="7011"/>
                    <a:pt x="4193" y="6837"/>
                  </a:cubicBezTo>
                  <a:cubicBezTo>
                    <a:pt x="3895" y="6569"/>
                    <a:pt x="3731" y="6227"/>
                    <a:pt x="3731" y="5840"/>
                  </a:cubicBezTo>
                  <a:cubicBezTo>
                    <a:pt x="3731" y="5155"/>
                    <a:pt x="4297" y="4262"/>
                    <a:pt x="4877" y="3920"/>
                  </a:cubicBezTo>
                  <a:cubicBezTo>
                    <a:pt x="5037" y="3828"/>
                    <a:pt x="5201" y="3788"/>
                    <a:pt x="5363" y="3788"/>
                  </a:cubicBezTo>
                  <a:close/>
                  <a:moveTo>
                    <a:pt x="5784" y="0"/>
                  </a:moveTo>
                  <a:cubicBezTo>
                    <a:pt x="2711" y="0"/>
                    <a:pt x="0" y="2500"/>
                    <a:pt x="189" y="5706"/>
                  </a:cubicBezTo>
                  <a:cubicBezTo>
                    <a:pt x="315" y="7781"/>
                    <a:pt x="2655" y="10417"/>
                    <a:pt x="4893" y="10417"/>
                  </a:cubicBezTo>
                  <a:cubicBezTo>
                    <a:pt x="5546" y="10417"/>
                    <a:pt x="6190" y="10193"/>
                    <a:pt x="6768" y="9666"/>
                  </a:cubicBezTo>
                  <a:cubicBezTo>
                    <a:pt x="6986" y="9462"/>
                    <a:pt x="6835" y="9159"/>
                    <a:pt x="6564" y="9159"/>
                  </a:cubicBezTo>
                  <a:cubicBezTo>
                    <a:pt x="6558" y="9159"/>
                    <a:pt x="6551" y="9159"/>
                    <a:pt x="6545" y="9159"/>
                  </a:cubicBezTo>
                  <a:cubicBezTo>
                    <a:pt x="5982" y="9176"/>
                    <a:pt x="5449" y="9262"/>
                    <a:pt x="4914" y="9262"/>
                  </a:cubicBezTo>
                  <a:cubicBezTo>
                    <a:pt x="4515" y="9262"/>
                    <a:pt x="4115" y="9214"/>
                    <a:pt x="3702" y="9055"/>
                  </a:cubicBezTo>
                  <a:cubicBezTo>
                    <a:pt x="2719" y="8668"/>
                    <a:pt x="1841" y="7805"/>
                    <a:pt x="1439" y="6823"/>
                  </a:cubicBezTo>
                  <a:cubicBezTo>
                    <a:pt x="606" y="4783"/>
                    <a:pt x="1900" y="2327"/>
                    <a:pt x="3821" y="1464"/>
                  </a:cubicBezTo>
                  <a:cubicBezTo>
                    <a:pt x="4426" y="1191"/>
                    <a:pt x="5120" y="1054"/>
                    <a:pt x="5821" y="1054"/>
                  </a:cubicBezTo>
                  <a:cubicBezTo>
                    <a:pt x="7031" y="1054"/>
                    <a:pt x="8260" y="1462"/>
                    <a:pt x="9090" y="2283"/>
                  </a:cubicBezTo>
                  <a:cubicBezTo>
                    <a:pt x="9998" y="3191"/>
                    <a:pt x="10504" y="4694"/>
                    <a:pt x="9849" y="5900"/>
                  </a:cubicBezTo>
                  <a:cubicBezTo>
                    <a:pt x="9525" y="6480"/>
                    <a:pt x="9081" y="6742"/>
                    <a:pt x="8657" y="6742"/>
                  </a:cubicBezTo>
                  <a:cubicBezTo>
                    <a:pt x="8049" y="6742"/>
                    <a:pt x="7483" y="6202"/>
                    <a:pt x="7378" y="5289"/>
                  </a:cubicBezTo>
                  <a:cubicBezTo>
                    <a:pt x="7363" y="5185"/>
                    <a:pt x="7304" y="5111"/>
                    <a:pt x="7229" y="5066"/>
                  </a:cubicBezTo>
                  <a:cubicBezTo>
                    <a:pt x="7286" y="4131"/>
                    <a:pt x="6250" y="3153"/>
                    <a:pt x="5227" y="3153"/>
                  </a:cubicBezTo>
                  <a:cubicBezTo>
                    <a:pt x="4898" y="3153"/>
                    <a:pt x="4571" y="3253"/>
                    <a:pt x="4282" y="3488"/>
                  </a:cubicBezTo>
                  <a:cubicBezTo>
                    <a:pt x="3404" y="4218"/>
                    <a:pt x="2689" y="5542"/>
                    <a:pt x="3195" y="6659"/>
                  </a:cubicBezTo>
                  <a:cubicBezTo>
                    <a:pt x="3528" y="7406"/>
                    <a:pt x="4123" y="7782"/>
                    <a:pt x="4759" y="7782"/>
                  </a:cubicBezTo>
                  <a:cubicBezTo>
                    <a:pt x="5148" y="7782"/>
                    <a:pt x="5552" y="7641"/>
                    <a:pt x="5919" y="7358"/>
                  </a:cubicBezTo>
                  <a:cubicBezTo>
                    <a:pt x="5964" y="7343"/>
                    <a:pt x="6009" y="7314"/>
                    <a:pt x="6053" y="7269"/>
                  </a:cubicBezTo>
                  <a:cubicBezTo>
                    <a:pt x="6411" y="6927"/>
                    <a:pt x="6634" y="6525"/>
                    <a:pt x="6872" y="6138"/>
                  </a:cubicBezTo>
                  <a:cubicBezTo>
                    <a:pt x="7196" y="7024"/>
                    <a:pt x="7924" y="7531"/>
                    <a:pt x="8691" y="7531"/>
                  </a:cubicBezTo>
                  <a:cubicBezTo>
                    <a:pt x="9368" y="7531"/>
                    <a:pt x="10075" y="7136"/>
                    <a:pt x="10564" y="6257"/>
                  </a:cubicBezTo>
                  <a:cubicBezTo>
                    <a:pt x="12290" y="3086"/>
                    <a:pt x="9001" y="154"/>
                    <a:pt x="6024" y="5"/>
                  </a:cubicBezTo>
                  <a:cubicBezTo>
                    <a:pt x="5944" y="2"/>
                    <a:pt x="5864" y="0"/>
                    <a:pt x="57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32"/>
            <p:cNvSpPr/>
            <p:nvPr/>
          </p:nvSpPr>
          <p:spPr>
            <a:xfrm>
              <a:off x="363425" y="3962275"/>
              <a:ext cx="713150" cy="841975"/>
            </a:xfrm>
            <a:custGeom>
              <a:avLst/>
              <a:gdLst/>
              <a:ahLst/>
              <a:cxnLst/>
              <a:rect l="l" t="t" r="r" b="b"/>
              <a:pathLst>
                <a:path w="28526" h="33679" extrusionOk="0">
                  <a:moveTo>
                    <a:pt x="11780" y="6193"/>
                  </a:moveTo>
                  <a:cubicBezTo>
                    <a:pt x="11646" y="6833"/>
                    <a:pt x="11572" y="7488"/>
                    <a:pt x="11587" y="8083"/>
                  </a:cubicBezTo>
                  <a:cubicBezTo>
                    <a:pt x="11631" y="10569"/>
                    <a:pt x="12748" y="12519"/>
                    <a:pt x="14400" y="13754"/>
                  </a:cubicBezTo>
                  <a:cubicBezTo>
                    <a:pt x="12152" y="13457"/>
                    <a:pt x="9890" y="13144"/>
                    <a:pt x="7642" y="12832"/>
                  </a:cubicBezTo>
                  <a:cubicBezTo>
                    <a:pt x="6243" y="12638"/>
                    <a:pt x="4606" y="12221"/>
                    <a:pt x="3162" y="12221"/>
                  </a:cubicBezTo>
                  <a:cubicBezTo>
                    <a:pt x="4248" y="11760"/>
                    <a:pt x="5365" y="10539"/>
                    <a:pt x="6154" y="10033"/>
                  </a:cubicBezTo>
                  <a:cubicBezTo>
                    <a:pt x="7940" y="8887"/>
                    <a:pt x="10232" y="7741"/>
                    <a:pt x="11780" y="6193"/>
                  </a:cubicBezTo>
                  <a:close/>
                  <a:moveTo>
                    <a:pt x="19309" y="841"/>
                  </a:moveTo>
                  <a:cubicBezTo>
                    <a:pt x="19761" y="841"/>
                    <a:pt x="20233" y="884"/>
                    <a:pt x="20741" y="983"/>
                  </a:cubicBezTo>
                  <a:cubicBezTo>
                    <a:pt x="22914" y="1415"/>
                    <a:pt x="24879" y="2472"/>
                    <a:pt x="25861" y="4570"/>
                  </a:cubicBezTo>
                  <a:cubicBezTo>
                    <a:pt x="27737" y="8545"/>
                    <a:pt x="25355" y="13204"/>
                    <a:pt x="21187" y="14186"/>
                  </a:cubicBezTo>
                  <a:cubicBezTo>
                    <a:pt x="20546" y="14336"/>
                    <a:pt x="19892" y="14411"/>
                    <a:pt x="19260" y="14411"/>
                  </a:cubicBezTo>
                  <a:cubicBezTo>
                    <a:pt x="19203" y="14411"/>
                    <a:pt x="19146" y="14411"/>
                    <a:pt x="19089" y="14409"/>
                  </a:cubicBezTo>
                  <a:cubicBezTo>
                    <a:pt x="18553" y="14335"/>
                    <a:pt x="18032" y="14261"/>
                    <a:pt x="17496" y="14186"/>
                  </a:cubicBezTo>
                  <a:cubicBezTo>
                    <a:pt x="14608" y="13457"/>
                    <a:pt x="12435" y="11016"/>
                    <a:pt x="12480" y="7562"/>
                  </a:cubicBezTo>
                  <a:cubicBezTo>
                    <a:pt x="12510" y="4898"/>
                    <a:pt x="13730" y="2829"/>
                    <a:pt x="15725" y="1549"/>
                  </a:cubicBezTo>
                  <a:cubicBezTo>
                    <a:pt x="16980" y="1167"/>
                    <a:pt x="18067" y="841"/>
                    <a:pt x="19309" y="841"/>
                  </a:cubicBezTo>
                  <a:close/>
                  <a:moveTo>
                    <a:pt x="25266" y="12787"/>
                  </a:moveTo>
                  <a:cubicBezTo>
                    <a:pt x="25802" y="13457"/>
                    <a:pt x="26204" y="14201"/>
                    <a:pt x="26680" y="14930"/>
                  </a:cubicBezTo>
                  <a:cubicBezTo>
                    <a:pt x="26695" y="14960"/>
                    <a:pt x="26888" y="15273"/>
                    <a:pt x="27067" y="15481"/>
                  </a:cubicBezTo>
                  <a:cubicBezTo>
                    <a:pt x="25817" y="15198"/>
                    <a:pt x="24462" y="15139"/>
                    <a:pt x="23197" y="14975"/>
                  </a:cubicBezTo>
                  <a:cubicBezTo>
                    <a:pt x="22840" y="14915"/>
                    <a:pt x="22482" y="14871"/>
                    <a:pt x="22125" y="14826"/>
                  </a:cubicBezTo>
                  <a:cubicBezTo>
                    <a:pt x="23375" y="14395"/>
                    <a:pt x="24432" y="13695"/>
                    <a:pt x="25266" y="12787"/>
                  </a:cubicBezTo>
                  <a:close/>
                  <a:moveTo>
                    <a:pt x="2775" y="12459"/>
                  </a:moveTo>
                  <a:cubicBezTo>
                    <a:pt x="4367" y="12474"/>
                    <a:pt x="6317" y="13100"/>
                    <a:pt x="7895" y="13323"/>
                  </a:cubicBezTo>
                  <a:cubicBezTo>
                    <a:pt x="10411" y="13695"/>
                    <a:pt x="12926" y="14067"/>
                    <a:pt x="15442" y="14424"/>
                  </a:cubicBezTo>
                  <a:lnTo>
                    <a:pt x="15472" y="14424"/>
                  </a:lnTo>
                  <a:cubicBezTo>
                    <a:pt x="16594" y="14996"/>
                    <a:pt x="17881" y="15302"/>
                    <a:pt x="19219" y="15302"/>
                  </a:cubicBezTo>
                  <a:cubicBezTo>
                    <a:pt x="19726" y="15302"/>
                    <a:pt x="20240" y="15259"/>
                    <a:pt x="20756" y="15169"/>
                  </a:cubicBezTo>
                  <a:cubicBezTo>
                    <a:pt x="21604" y="15288"/>
                    <a:pt x="22468" y="15407"/>
                    <a:pt x="23316" y="15526"/>
                  </a:cubicBezTo>
                  <a:cubicBezTo>
                    <a:pt x="24432" y="15675"/>
                    <a:pt x="25623" y="15957"/>
                    <a:pt x="26784" y="16032"/>
                  </a:cubicBezTo>
                  <a:cubicBezTo>
                    <a:pt x="26010" y="16672"/>
                    <a:pt x="25147" y="17223"/>
                    <a:pt x="24343" y="17773"/>
                  </a:cubicBezTo>
                  <a:cubicBezTo>
                    <a:pt x="21872" y="19500"/>
                    <a:pt x="19371" y="21167"/>
                    <a:pt x="16841" y="22790"/>
                  </a:cubicBezTo>
                  <a:cubicBezTo>
                    <a:pt x="16335" y="23102"/>
                    <a:pt x="15844" y="23489"/>
                    <a:pt x="15308" y="23772"/>
                  </a:cubicBezTo>
                  <a:cubicBezTo>
                    <a:pt x="14832" y="24024"/>
                    <a:pt x="14520" y="24165"/>
                    <a:pt x="14235" y="24165"/>
                  </a:cubicBezTo>
                  <a:cubicBezTo>
                    <a:pt x="13933" y="24165"/>
                    <a:pt x="13660" y="24006"/>
                    <a:pt x="13254" y="23653"/>
                  </a:cubicBezTo>
                  <a:cubicBezTo>
                    <a:pt x="12093" y="22641"/>
                    <a:pt x="10976" y="21569"/>
                    <a:pt x="9890" y="20482"/>
                  </a:cubicBezTo>
                  <a:cubicBezTo>
                    <a:pt x="7344" y="17952"/>
                    <a:pt x="5320" y="14945"/>
                    <a:pt x="2775" y="12459"/>
                  </a:cubicBezTo>
                  <a:close/>
                  <a:moveTo>
                    <a:pt x="2566" y="12772"/>
                  </a:moveTo>
                  <a:cubicBezTo>
                    <a:pt x="4457" y="16002"/>
                    <a:pt x="6764" y="18845"/>
                    <a:pt x="9443" y="21450"/>
                  </a:cubicBezTo>
                  <a:cubicBezTo>
                    <a:pt x="9786" y="21792"/>
                    <a:pt x="10217" y="22284"/>
                    <a:pt x="10708" y="22805"/>
                  </a:cubicBezTo>
                  <a:cubicBezTo>
                    <a:pt x="9026" y="23951"/>
                    <a:pt x="7240" y="25022"/>
                    <a:pt x="5543" y="26109"/>
                  </a:cubicBezTo>
                  <a:cubicBezTo>
                    <a:pt x="3966" y="27106"/>
                    <a:pt x="2209" y="27910"/>
                    <a:pt x="914" y="29279"/>
                  </a:cubicBezTo>
                  <a:lnTo>
                    <a:pt x="899" y="29279"/>
                  </a:lnTo>
                  <a:cubicBezTo>
                    <a:pt x="1331" y="26064"/>
                    <a:pt x="1807" y="22864"/>
                    <a:pt x="2150" y="19649"/>
                  </a:cubicBezTo>
                  <a:cubicBezTo>
                    <a:pt x="2403" y="17357"/>
                    <a:pt x="2343" y="15049"/>
                    <a:pt x="2566" y="12772"/>
                  </a:cubicBezTo>
                  <a:close/>
                  <a:moveTo>
                    <a:pt x="27365" y="16970"/>
                  </a:moveTo>
                  <a:lnTo>
                    <a:pt x="27365" y="16970"/>
                  </a:lnTo>
                  <a:cubicBezTo>
                    <a:pt x="27305" y="17342"/>
                    <a:pt x="27275" y="17729"/>
                    <a:pt x="27216" y="18131"/>
                  </a:cubicBezTo>
                  <a:cubicBezTo>
                    <a:pt x="26993" y="19515"/>
                    <a:pt x="26784" y="20884"/>
                    <a:pt x="26591" y="22269"/>
                  </a:cubicBezTo>
                  <a:cubicBezTo>
                    <a:pt x="26114" y="25588"/>
                    <a:pt x="25683" y="28878"/>
                    <a:pt x="25311" y="32197"/>
                  </a:cubicBezTo>
                  <a:cubicBezTo>
                    <a:pt x="24328" y="30783"/>
                    <a:pt x="22929" y="29666"/>
                    <a:pt x="21783" y="28401"/>
                  </a:cubicBezTo>
                  <a:cubicBezTo>
                    <a:pt x="20339" y="26809"/>
                    <a:pt x="18850" y="25231"/>
                    <a:pt x="17273" y="23742"/>
                  </a:cubicBezTo>
                  <a:cubicBezTo>
                    <a:pt x="17630" y="23504"/>
                    <a:pt x="17972" y="23251"/>
                    <a:pt x="18300" y="23043"/>
                  </a:cubicBezTo>
                  <a:cubicBezTo>
                    <a:pt x="19654" y="22179"/>
                    <a:pt x="20994" y="21301"/>
                    <a:pt x="22319" y="20423"/>
                  </a:cubicBezTo>
                  <a:cubicBezTo>
                    <a:pt x="23658" y="19515"/>
                    <a:pt x="25013" y="18622"/>
                    <a:pt x="26323" y="17669"/>
                  </a:cubicBezTo>
                  <a:cubicBezTo>
                    <a:pt x="26620" y="17461"/>
                    <a:pt x="27007" y="17223"/>
                    <a:pt x="27365" y="16970"/>
                  </a:cubicBezTo>
                  <a:close/>
                  <a:moveTo>
                    <a:pt x="11244" y="23370"/>
                  </a:moveTo>
                  <a:cubicBezTo>
                    <a:pt x="12204" y="24318"/>
                    <a:pt x="13304" y="25201"/>
                    <a:pt x="14351" y="25201"/>
                  </a:cubicBezTo>
                  <a:cubicBezTo>
                    <a:pt x="14538" y="25201"/>
                    <a:pt x="14723" y="25172"/>
                    <a:pt x="14906" y="25112"/>
                  </a:cubicBezTo>
                  <a:cubicBezTo>
                    <a:pt x="15591" y="24874"/>
                    <a:pt x="16305" y="24427"/>
                    <a:pt x="16975" y="23951"/>
                  </a:cubicBezTo>
                  <a:cubicBezTo>
                    <a:pt x="19148" y="26957"/>
                    <a:pt x="21932" y="29473"/>
                    <a:pt x="24358" y="32256"/>
                  </a:cubicBezTo>
                  <a:cubicBezTo>
                    <a:pt x="20949" y="31676"/>
                    <a:pt x="17451" y="31393"/>
                    <a:pt x="14013" y="30976"/>
                  </a:cubicBezTo>
                  <a:cubicBezTo>
                    <a:pt x="11944" y="30723"/>
                    <a:pt x="9860" y="30485"/>
                    <a:pt x="7791" y="30217"/>
                  </a:cubicBezTo>
                  <a:cubicBezTo>
                    <a:pt x="5648" y="29949"/>
                    <a:pt x="3415" y="29756"/>
                    <a:pt x="1301" y="29354"/>
                  </a:cubicBezTo>
                  <a:cubicBezTo>
                    <a:pt x="2924" y="28416"/>
                    <a:pt x="4561" y="27463"/>
                    <a:pt x="6169" y="26496"/>
                  </a:cubicBezTo>
                  <a:cubicBezTo>
                    <a:pt x="7836" y="25469"/>
                    <a:pt x="9681" y="24531"/>
                    <a:pt x="11244" y="23370"/>
                  </a:cubicBezTo>
                  <a:close/>
                  <a:moveTo>
                    <a:pt x="19113" y="1"/>
                  </a:moveTo>
                  <a:cubicBezTo>
                    <a:pt x="18512" y="1"/>
                    <a:pt x="17950" y="84"/>
                    <a:pt x="17392" y="254"/>
                  </a:cubicBezTo>
                  <a:cubicBezTo>
                    <a:pt x="14861" y="403"/>
                    <a:pt x="13001" y="2606"/>
                    <a:pt x="12123" y="5017"/>
                  </a:cubicBezTo>
                  <a:cubicBezTo>
                    <a:pt x="12093" y="5017"/>
                    <a:pt x="12063" y="5032"/>
                    <a:pt x="12018" y="5047"/>
                  </a:cubicBezTo>
                  <a:cubicBezTo>
                    <a:pt x="10158" y="5910"/>
                    <a:pt x="8461" y="7503"/>
                    <a:pt x="6794" y="8708"/>
                  </a:cubicBezTo>
                  <a:cubicBezTo>
                    <a:pt x="5320" y="9765"/>
                    <a:pt x="3846" y="11328"/>
                    <a:pt x="2209" y="12102"/>
                  </a:cubicBezTo>
                  <a:cubicBezTo>
                    <a:pt x="2090" y="12162"/>
                    <a:pt x="2105" y="12326"/>
                    <a:pt x="2209" y="12385"/>
                  </a:cubicBezTo>
                  <a:cubicBezTo>
                    <a:pt x="1867" y="13070"/>
                    <a:pt x="1882" y="13814"/>
                    <a:pt x="1777" y="14603"/>
                  </a:cubicBezTo>
                  <a:cubicBezTo>
                    <a:pt x="1584" y="15987"/>
                    <a:pt x="1390" y="17372"/>
                    <a:pt x="1212" y="18756"/>
                  </a:cubicBezTo>
                  <a:cubicBezTo>
                    <a:pt x="765" y="22284"/>
                    <a:pt x="363" y="25796"/>
                    <a:pt x="21" y="29324"/>
                  </a:cubicBezTo>
                  <a:cubicBezTo>
                    <a:pt x="0" y="29626"/>
                    <a:pt x="234" y="29789"/>
                    <a:pt x="463" y="29789"/>
                  </a:cubicBezTo>
                  <a:cubicBezTo>
                    <a:pt x="562" y="29789"/>
                    <a:pt x="659" y="29759"/>
                    <a:pt x="736" y="29696"/>
                  </a:cubicBezTo>
                  <a:cubicBezTo>
                    <a:pt x="2760" y="30500"/>
                    <a:pt x="5246" y="30783"/>
                    <a:pt x="7419" y="31140"/>
                  </a:cubicBezTo>
                  <a:cubicBezTo>
                    <a:pt x="9488" y="31468"/>
                    <a:pt x="11587" y="31765"/>
                    <a:pt x="13671" y="32063"/>
                  </a:cubicBezTo>
                  <a:cubicBezTo>
                    <a:pt x="17555" y="32599"/>
                    <a:pt x="21470" y="33030"/>
                    <a:pt x="25355" y="33670"/>
                  </a:cubicBezTo>
                  <a:cubicBezTo>
                    <a:pt x="25392" y="33676"/>
                    <a:pt x="25427" y="33678"/>
                    <a:pt x="25460" y="33678"/>
                  </a:cubicBezTo>
                  <a:cubicBezTo>
                    <a:pt x="25796" y="33678"/>
                    <a:pt x="25982" y="33419"/>
                    <a:pt x="25995" y="33135"/>
                  </a:cubicBezTo>
                  <a:cubicBezTo>
                    <a:pt x="26040" y="33075"/>
                    <a:pt x="26085" y="33016"/>
                    <a:pt x="26099" y="32926"/>
                  </a:cubicBezTo>
                  <a:cubicBezTo>
                    <a:pt x="26576" y="29666"/>
                    <a:pt x="27112" y="26436"/>
                    <a:pt x="27514" y="23162"/>
                  </a:cubicBezTo>
                  <a:cubicBezTo>
                    <a:pt x="27796" y="20929"/>
                    <a:pt x="27767" y="18666"/>
                    <a:pt x="28020" y="16434"/>
                  </a:cubicBezTo>
                  <a:cubicBezTo>
                    <a:pt x="28154" y="16285"/>
                    <a:pt x="28288" y="16151"/>
                    <a:pt x="28377" y="15987"/>
                  </a:cubicBezTo>
                  <a:cubicBezTo>
                    <a:pt x="28526" y="15734"/>
                    <a:pt x="28511" y="15451"/>
                    <a:pt x="28273" y="15258"/>
                  </a:cubicBezTo>
                  <a:cubicBezTo>
                    <a:pt x="27216" y="14409"/>
                    <a:pt x="26769" y="13040"/>
                    <a:pt x="25698" y="12266"/>
                  </a:cubicBezTo>
                  <a:cubicBezTo>
                    <a:pt x="27350" y="10078"/>
                    <a:pt x="27796" y="7012"/>
                    <a:pt x="26546" y="4258"/>
                  </a:cubicBezTo>
                  <a:cubicBezTo>
                    <a:pt x="25593" y="2144"/>
                    <a:pt x="23658" y="879"/>
                    <a:pt x="21470" y="343"/>
                  </a:cubicBezTo>
                  <a:cubicBezTo>
                    <a:pt x="20590" y="117"/>
                    <a:pt x="19824" y="1"/>
                    <a:pt x="191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42" name="Google Shape;842;p32"/>
          <p:cNvSpPr/>
          <p:nvPr/>
        </p:nvSpPr>
        <p:spPr>
          <a:xfrm rot="-6069764">
            <a:off x="7661270" y="3372499"/>
            <a:ext cx="964418" cy="688863"/>
          </a:xfrm>
          <a:custGeom>
            <a:avLst/>
            <a:gdLst/>
            <a:ahLst/>
            <a:cxnLst/>
            <a:rect l="l" t="t" r="r" b="b"/>
            <a:pathLst>
              <a:path w="38576" h="27554" extrusionOk="0">
                <a:moveTo>
                  <a:pt x="0" y="27554"/>
                </a:moveTo>
                <a:cubicBezTo>
                  <a:pt x="1201" y="20353"/>
                  <a:pt x="2750" y="11909"/>
                  <a:pt x="8450" y="7347"/>
                </a:cubicBezTo>
                <a:cubicBezTo>
                  <a:pt x="15144" y="1990"/>
                  <a:pt x="26035" y="9692"/>
                  <a:pt x="34168" y="6980"/>
                </a:cubicBezTo>
                <a:cubicBezTo>
                  <a:pt x="36778" y="6109"/>
                  <a:pt x="37707" y="2611"/>
                  <a:pt x="38576" y="0"/>
                </a:cubicBezTo>
              </a:path>
            </a:pathLst>
          </a:custGeom>
          <a:noFill/>
          <a:ln w="19050" cap="rnd" cmpd="sng">
            <a:solidFill>
              <a:schemeClr val="lt2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843" name="Google Shape;843;p32"/>
          <p:cNvSpPr/>
          <p:nvPr/>
        </p:nvSpPr>
        <p:spPr>
          <a:xfrm rot="-6531260">
            <a:off x="8569214" y="3888716"/>
            <a:ext cx="469574" cy="324122"/>
          </a:xfrm>
          <a:custGeom>
            <a:avLst/>
            <a:gdLst/>
            <a:ahLst/>
            <a:cxnLst/>
            <a:rect l="l" t="t" r="r" b="b"/>
            <a:pathLst>
              <a:path w="10376" h="7162" extrusionOk="0">
                <a:moveTo>
                  <a:pt x="1906" y="567"/>
                </a:moveTo>
                <a:lnTo>
                  <a:pt x="1906" y="567"/>
                </a:lnTo>
                <a:cubicBezTo>
                  <a:pt x="3424" y="865"/>
                  <a:pt x="5017" y="954"/>
                  <a:pt x="6535" y="1267"/>
                </a:cubicBezTo>
                <a:cubicBezTo>
                  <a:pt x="7458" y="1445"/>
                  <a:pt x="8396" y="1624"/>
                  <a:pt x="9303" y="1862"/>
                </a:cubicBezTo>
                <a:cubicBezTo>
                  <a:pt x="9437" y="1907"/>
                  <a:pt x="9557" y="1936"/>
                  <a:pt x="9676" y="1951"/>
                </a:cubicBezTo>
                <a:cubicBezTo>
                  <a:pt x="8381" y="2725"/>
                  <a:pt x="7205" y="3723"/>
                  <a:pt x="5969" y="4586"/>
                </a:cubicBezTo>
                <a:cubicBezTo>
                  <a:pt x="5106" y="5181"/>
                  <a:pt x="4272" y="5911"/>
                  <a:pt x="3394" y="6506"/>
                </a:cubicBezTo>
                <a:cubicBezTo>
                  <a:pt x="3424" y="6432"/>
                  <a:pt x="3439" y="6357"/>
                  <a:pt x="3454" y="6298"/>
                </a:cubicBezTo>
                <a:cubicBezTo>
                  <a:pt x="3603" y="5702"/>
                  <a:pt x="3811" y="5122"/>
                  <a:pt x="3975" y="4526"/>
                </a:cubicBezTo>
                <a:cubicBezTo>
                  <a:pt x="4004" y="4378"/>
                  <a:pt x="3930" y="4199"/>
                  <a:pt x="3766" y="4199"/>
                </a:cubicBezTo>
                <a:cubicBezTo>
                  <a:pt x="3762" y="4199"/>
                  <a:pt x="3757" y="4199"/>
                  <a:pt x="3752" y="4199"/>
                </a:cubicBezTo>
                <a:cubicBezTo>
                  <a:pt x="3181" y="4199"/>
                  <a:pt x="1084" y="5080"/>
                  <a:pt x="670" y="5375"/>
                </a:cubicBezTo>
                <a:cubicBezTo>
                  <a:pt x="685" y="5092"/>
                  <a:pt x="640" y="4765"/>
                  <a:pt x="626" y="4526"/>
                </a:cubicBezTo>
                <a:cubicBezTo>
                  <a:pt x="611" y="4244"/>
                  <a:pt x="611" y="3961"/>
                  <a:pt x="611" y="3678"/>
                </a:cubicBezTo>
                <a:cubicBezTo>
                  <a:pt x="611" y="3499"/>
                  <a:pt x="626" y="3351"/>
                  <a:pt x="611" y="3217"/>
                </a:cubicBezTo>
                <a:cubicBezTo>
                  <a:pt x="611" y="3202"/>
                  <a:pt x="1623" y="2904"/>
                  <a:pt x="1727" y="2874"/>
                </a:cubicBezTo>
                <a:cubicBezTo>
                  <a:pt x="2069" y="2770"/>
                  <a:pt x="2427" y="2696"/>
                  <a:pt x="2769" y="2577"/>
                </a:cubicBezTo>
                <a:cubicBezTo>
                  <a:pt x="2963" y="2517"/>
                  <a:pt x="3439" y="2338"/>
                  <a:pt x="3290" y="2070"/>
                </a:cubicBezTo>
                <a:cubicBezTo>
                  <a:pt x="3052" y="1609"/>
                  <a:pt x="2605" y="1252"/>
                  <a:pt x="2233" y="909"/>
                </a:cubicBezTo>
                <a:cubicBezTo>
                  <a:pt x="2129" y="805"/>
                  <a:pt x="2010" y="686"/>
                  <a:pt x="1906" y="567"/>
                </a:cubicBezTo>
                <a:close/>
                <a:moveTo>
                  <a:pt x="1002" y="1"/>
                </a:moveTo>
                <a:cubicBezTo>
                  <a:pt x="757" y="1"/>
                  <a:pt x="1716" y="1047"/>
                  <a:pt x="1980" y="1326"/>
                </a:cubicBezTo>
                <a:cubicBezTo>
                  <a:pt x="2233" y="1609"/>
                  <a:pt x="2471" y="1922"/>
                  <a:pt x="2754" y="2160"/>
                </a:cubicBezTo>
                <a:cubicBezTo>
                  <a:pt x="2665" y="2175"/>
                  <a:pt x="2605" y="2190"/>
                  <a:pt x="2576" y="2190"/>
                </a:cubicBezTo>
                <a:cubicBezTo>
                  <a:pt x="2367" y="2234"/>
                  <a:pt x="2144" y="2264"/>
                  <a:pt x="1935" y="2309"/>
                </a:cubicBezTo>
                <a:cubicBezTo>
                  <a:pt x="1400" y="2413"/>
                  <a:pt x="715" y="2681"/>
                  <a:pt x="179" y="2815"/>
                </a:cubicBezTo>
                <a:cubicBezTo>
                  <a:pt x="0" y="2844"/>
                  <a:pt x="134" y="3976"/>
                  <a:pt x="149" y="4318"/>
                </a:cubicBezTo>
                <a:cubicBezTo>
                  <a:pt x="164" y="4705"/>
                  <a:pt x="194" y="5107"/>
                  <a:pt x="224" y="5494"/>
                </a:cubicBezTo>
                <a:cubicBezTo>
                  <a:pt x="239" y="5643"/>
                  <a:pt x="253" y="5732"/>
                  <a:pt x="328" y="5821"/>
                </a:cubicBezTo>
                <a:cubicBezTo>
                  <a:pt x="328" y="5904"/>
                  <a:pt x="417" y="5987"/>
                  <a:pt x="501" y="5987"/>
                </a:cubicBezTo>
                <a:cubicBezTo>
                  <a:pt x="508" y="5987"/>
                  <a:pt x="515" y="5986"/>
                  <a:pt x="521" y="5985"/>
                </a:cubicBezTo>
                <a:cubicBezTo>
                  <a:pt x="1013" y="5896"/>
                  <a:pt x="1534" y="5568"/>
                  <a:pt x="2010" y="5375"/>
                </a:cubicBezTo>
                <a:cubicBezTo>
                  <a:pt x="2322" y="5241"/>
                  <a:pt x="2650" y="5137"/>
                  <a:pt x="2977" y="4988"/>
                </a:cubicBezTo>
                <a:cubicBezTo>
                  <a:pt x="3096" y="4928"/>
                  <a:pt x="3245" y="4839"/>
                  <a:pt x="3394" y="4765"/>
                </a:cubicBezTo>
                <a:lnTo>
                  <a:pt x="3394" y="4765"/>
                </a:lnTo>
                <a:cubicBezTo>
                  <a:pt x="3201" y="5494"/>
                  <a:pt x="3007" y="6223"/>
                  <a:pt x="2843" y="6953"/>
                </a:cubicBezTo>
                <a:cubicBezTo>
                  <a:pt x="2814" y="7042"/>
                  <a:pt x="2888" y="7102"/>
                  <a:pt x="2963" y="7116"/>
                </a:cubicBezTo>
                <a:cubicBezTo>
                  <a:pt x="2992" y="7146"/>
                  <a:pt x="3037" y="7161"/>
                  <a:pt x="3082" y="7161"/>
                </a:cubicBezTo>
                <a:cubicBezTo>
                  <a:pt x="3092" y="7161"/>
                  <a:pt x="3102" y="7162"/>
                  <a:pt x="3113" y="7162"/>
                </a:cubicBezTo>
                <a:cubicBezTo>
                  <a:pt x="3526" y="7162"/>
                  <a:pt x="3789" y="6872"/>
                  <a:pt x="4094" y="6625"/>
                </a:cubicBezTo>
                <a:cubicBezTo>
                  <a:pt x="4734" y="6104"/>
                  <a:pt x="5433" y="5658"/>
                  <a:pt x="6103" y="5181"/>
                </a:cubicBezTo>
                <a:cubicBezTo>
                  <a:pt x="7517" y="4199"/>
                  <a:pt x="10271" y="1907"/>
                  <a:pt x="10286" y="1907"/>
                </a:cubicBezTo>
                <a:cubicBezTo>
                  <a:pt x="10331" y="1892"/>
                  <a:pt x="10360" y="1832"/>
                  <a:pt x="10360" y="1773"/>
                </a:cubicBezTo>
                <a:cubicBezTo>
                  <a:pt x="10375" y="1698"/>
                  <a:pt x="8916" y="1252"/>
                  <a:pt x="8276" y="1103"/>
                </a:cubicBezTo>
                <a:cubicBezTo>
                  <a:pt x="7488" y="924"/>
                  <a:pt x="6714" y="746"/>
                  <a:pt x="5939" y="582"/>
                </a:cubicBezTo>
                <a:cubicBezTo>
                  <a:pt x="4406" y="284"/>
                  <a:pt x="2561" y="165"/>
                  <a:pt x="1013" y="1"/>
                </a:cubicBezTo>
                <a:cubicBezTo>
                  <a:pt x="1009" y="1"/>
                  <a:pt x="1005" y="1"/>
                  <a:pt x="100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8_1">
    <p:bg>
      <p:bgPr>
        <a:solidFill>
          <a:schemeClr val="accent2"/>
        </a:solidFill>
        <a:effectLst/>
      </p:bgPr>
    </p:bg>
    <p:spTree>
      <p:nvGrpSpPr>
        <p:cNvPr id="1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5" name="Google Shape;845;p33"/>
          <p:cNvGrpSpPr/>
          <p:nvPr/>
        </p:nvGrpSpPr>
        <p:grpSpPr>
          <a:xfrm rot="-3962670">
            <a:off x="5305231" y="2486328"/>
            <a:ext cx="6705128" cy="1944393"/>
            <a:chOff x="2431496" y="3198979"/>
            <a:chExt cx="6705576" cy="1944523"/>
          </a:xfrm>
        </p:grpSpPr>
        <p:sp>
          <p:nvSpPr>
            <p:cNvPr id="846" name="Google Shape;846;p33"/>
            <p:cNvSpPr/>
            <p:nvPr/>
          </p:nvSpPr>
          <p:spPr>
            <a:xfrm>
              <a:off x="2431496" y="3198979"/>
              <a:ext cx="6705570" cy="1944498"/>
            </a:xfrm>
            <a:custGeom>
              <a:avLst/>
              <a:gdLst/>
              <a:ahLst/>
              <a:cxnLst/>
              <a:rect l="l" t="t" r="r" b="b"/>
              <a:pathLst>
                <a:path w="209992" h="60894" extrusionOk="0">
                  <a:moveTo>
                    <a:pt x="209992" y="1"/>
                  </a:moveTo>
                  <a:lnTo>
                    <a:pt x="208261" y="3040"/>
                  </a:lnTo>
                  <a:lnTo>
                    <a:pt x="204693" y="9066"/>
                  </a:lnTo>
                  <a:lnTo>
                    <a:pt x="202829" y="12026"/>
                  </a:lnTo>
                  <a:lnTo>
                    <a:pt x="201785" y="13651"/>
                  </a:lnTo>
                  <a:lnTo>
                    <a:pt x="199658" y="16889"/>
                  </a:lnTo>
                  <a:lnTo>
                    <a:pt x="197438" y="20100"/>
                  </a:lnTo>
                  <a:lnTo>
                    <a:pt x="195125" y="23232"/>
                  </a:lnTo>
                  <a:lnTo>
                    <a:pt x="192720" y="26298"/>
                  </a:lnTo>
                  <a:lnTo>
                    <a:pt x="190196" y="29245"/>
                  </a:lnTo>
                  <a:lnTo>
                    <a:pt x="187540" y="32086"/>
                  </a:lnTo>
                  <a:lnTo>
                    <a:pt x="184752" y="34768"/>
                  </a:lnTo>
                  <a:lnTo>
                    <a:pt x="183285" y="36050"/>
                  </a:lnTo>
                  <a:lnTo>
                    <a:pt x="182479" y="36724"/>
                  </a:lnTo>
                  <a:lnTo>
                    <a:pt x="180827" y="38019"/>
                  </a:lnTo>
                  <a:lnTo>
                    <a:pt x="179109" y="39235"/>
                  </a:lnTo>
                  <a:lnTo>
                    <a:pt x="177339" y="40398"/>
                  </a:lnTo>
                  <a:lnTo>
                    <a:pt x="175528" y="41481"/>
                  </a:lnTo>
                  <a:lnTo>
                    <a:pt x="173678" y="42512"/>
                  </a:lnTo>
                  <a:lnTo>
                    <a:pt x="170864" y="43952"/>
                  </a:lnTo>
                  <a:lnTo>
                    <a:pt x="168961" y="44824"/>
                  </a:lnTo>
                  <a:lnTo>
                    <a:pt x="167890" y="45287"/>
                  </a:lnTo>
                  <a:lnTo>
                    <a:pt x="165750" y="46133"/>
                  </a:lnTo>
                  <a:lnTo>
                    <a:pt x="163556" y="46873"/>
                  </a:lnTo>
                  <a:lnTo>
                    <a:pt x="161349" y="47494"/>
                  </a:lnTo>
                  <a:lnTo>
                    <a:pt x="159103" y="48009"/>
                  </a:lnTo>
                  <a:lnTo>
                    <a:pt x="156843" y="48419"/>
                  </a:lnTo>
                  <a:lnTo>
                    <a:pt x="154557" y="48696"/>
                  </a:lnTo>
                  <a:lnTo>
                    <a:pt x="152244" y="48868"/>
                  </a:lnTo>
                  <a:lnTo>
                    <a:pt x="151095" y="48894"/>
                  </a:lnTo>
                  <a:lnTo>
                    <a:pt x="150196" y="48908"/>
                  </a:lnTo>
                  <a:lnTo>
                    <a:pt x="148399" y="48855"/>
                  </a:lnTo>
                  <a:lnTo>
                    <a:pt x="146628" y="48736"/>
                  </a:lnTo>
                  <a:lnTo>
                    <a:pt x="144857" y="48538"/>
                  </a:lnTo>
                  <a:lnTo>
                    <a:pt x="143113" y="48287"/>
                  </a:lnTo>
                  <a:lnTo>
                    <a:pt x="141382" y="47956"/>
                  </a:lnTo>
                  <a:lnTo>
                    <a:pt x="138805" y="47362"/>
                  </a:lnTo>
                  <a:lnTo>
                    <a:pt x="135409" y="46357"/>
                  </a:lnTo>
                  <a:lnTo>
                    <a:pt x="132079" y="45168"/>
                  </a:lnTo>
                  <a:lnTo>
                    <a:pt x="128789" y="43820"/>
                  </a:lnTo>
                  <a:lnTo>
                    <a:pt x="125564" y="42340"/>
                  </a:lnTo>
                  <a:lnTo>
                    <a:pt x="123965" y="41547"/>
                  </a:lnTo>
                  <a:lnTo>
                    <a:pt x="120886" y="40001"/>
                  </a:lnTo>
                  <a:lnTo>
                    <a:pt x="114755" y="36869"/>
                  </a:lnTo>
                  <a:lnTo>
                    <a:pt x="110130" y="34596"/>
                  </a:lnTo>
                  <a:lnTo>
                    <a:pt x="106998" y="33156"/>
                  </a:lnTo>
                  <a:lnTo>
                    <a:pt x="103840" y="31808"/>
                  </a:lnTo>
                  <a:lnTo>
                    <a:pt x="100615" y="30592"/>
                  </a:lnTo>
                  <a:lnTo>
                    <a:pt x="98977" y="30037"/>
                  </a:lnTo>
                  <a:lnTo>
                    <a:pt x="97933" y="29707"/>
                  </a:lnTo>
                  <a:lnTo>
                    <a:pt x="95832" y="29086"/>
                  </a:lnTo>
                  <a:lnTo>
                    <a:pt x="93704" y="28544"/>
                  </a:lnTo>
                  <a:lnTo>
                    <a:pt x="91577" y="28055"/>
                  </a:lnTo>
                  <a:lnTo>
                    <a:pt x="89423" y="27646"/>
                  </a:lnTo>
                  <a:lnTo>
                    <a:pt x="87269" y="27289"/>
                  </a:lnTo>
                  <a:lnTo>
                    <a:pt x="85102" y="27011"/>
                  </a:lnTo>
                  <a:lnTo>
                    <a:pt x="82934" y="26787"/>
                  </a:lnTo>
                  <a:lnTo>
                    <a:pt x="80754" y="26628"/>
                  </a:lnTo>
                  <a:lnTo>
                    <a:pt x="78574" y="26522"/>
                  </a:lnTo>
                  <a:lnTo>
                    <a:pt x="75283" y="26483"/>
                  </a:lnTo>
                  <a:lnTo>
                    <a:pt x="70922" y="26655"/>
                  </a:lnTo>
                  <a:lnTo>
                    <a:pt x="66562" y="27064"/>
                  </a:lnTo>
                  <a:lnTo>
                    <a:pt x="64381" y="27368"/>
                  </a:lnTo>
                  <a:lnTo>
                    <a:pt x="63205" y="27540"/>
                  </a:lnTo>
                  <a:lnTo>
                    <a:pt x="60840" y="27963"/>
                  </a:lnTo>
                  <a:lnTo>
                    <a:pt x="58488" y="28452"/>
                  </a:lnTo>
                  <a:lnTo>
                    <a:pt x="56149" y="29007"/>
                  </a:lnTo>
                  <a:lnTo>
                    <a:pt x="52673" y="29932"/>
                  </a:lnTo>
                  <a:lnTo>
                    <a:pt x="48101" y="31372"/>
                  </a:lnTo>
                  <a:lnTo>
                    <a:pt x="43582" y="33011"/>
                  </a:lnTo>
                  <a:lnTo>
                    <a:pt x="39128" y="34834"/>
                  </a:lnTo>
                  <a:lnTo>
                    <a:pt x="34741" y="36816"/>
                  </a:lnTo>
                  <a:lnTo>
                    <a:pt x="30433" y="38918"/>
                  </a:lnTo>
                  <a:lnTo>
                    <a:pt x="28306" y="40014"/>
                  </a:lnTo>
                  <a:lnTo>
                    <a:pt x="26575" y="40939"/>
                  </a:lnTo>
                  <a:lnTo>
                    <a:pt x="23192" y="42935"/>
                  </a:lnTo>
                  <a:lnTo>
                    <a:pt x="19888" y="45062"/>
                  </a:lnTo>
                  <a:lnTo>
                    <a:pt x="16637" y="47296"/>
                  </a:lnTo>
                  <a:lnTo>
                    <a:pt x="15052" y="48432"/>
                  </a:lnTo>
                  <a:lnTo>
                    <a:pt x="13387" y="49634"/>
                  </a:lnTo>
                  <a:lnTo>
                    <a:pt x="10096" y="52119"/>
                  </a:lnTo>
                  <a:lnTo>
                    <a:pt x="6898" y="54696"/>
                  </a:lnTo>
                  <a:lnTo>
                    <a:pt x="3766" y="57365"/>
                  </a:lnTo>
                  <a:lnTo>
                    <a:pt x="2247" y="58752"/>
                  </a:lnTo>
                  <a:lnTo>
                    <a:pt x="1110" y="59810"/>
                  </a:lnTo>
                  <a:lnTo>
                    <a:pt x="0" y="60893"/>
                  </a:lnTo>
                  <a:lnTo>
                    <a:pt x="1176" y="60893"/>
                  </a:lnTo>
                  <a:lnTo>
                    <a:pt x="2326" y="59783"/>
                  </a:lnTo>
                  <a:lnTo>
                    <a:pt x="4691" y="57642"/>
                  </a:lnTo>
                  <a:lnTo>
                    <a:pt x="7123" y="55581"/>
                  </a:lnTo>
                  <a:lnTo>
                    <a:pt x="9594" y="53586"/>
                  </a:lnTo>
                  <a:lnTo>
                    <a:pt x="10849" y="52595"/>
                  </a:lnTo>
                  <a:lnTo>
                    <a:pt x="12528" y="51300"/>
                  </a:lnTo>
                  <a:lnTo>
                    <a:pt x="15937" y="48789"/>
                  </a:lnTo>
                  <a:lnTo>
                    <a:pt x="19412" y="46384"/>
                  </a:lnTo>
                  <a:lnTo>
                    <a:pt x="22967" y="44071"/>
                  </a:lnTo>
                  <a:lnTo>
                    <a:pt x="24764" y="42974"/>
                  </a:lnTo>
                  <a:lnTo>
                    <a:pt x="26707" y="41825"/>
                  </a:lnTo>
                  <a:lnTo>
                    <a:pt x="30671" y="39697"/>
                  </a:lnTo>
                  <a:lnTo>
                    <a:pt x="34715" y="37728"/>
                  </a:lnTo>
                  <a:lnTo>
                    <a:pt x="38824" y="35891"/>
                  </a:lnTo>
                  <a:lnTo>
                    <a:pt x="40899" y="35019"/>
                  </a:lnTo>
                  <a:lnTo>
                    <a:pt x="43132" y="34094"/>
                  </a:lnTo>
                  <a:lnTo>
                    <a:pt x="47665" y="32416"/>
                  </a:lnTo>
                  <a:lnTo>
                    <a:pt x="52277" y="30936"/>
                  </a:lnTo>
                  <a:lnTo>
                    <a:pt x="56941" y="29667"/>
                  </a:lnTo>
                  <a:lnTo>
                    <a:pt x="59294" y="29126"/>
                  </a:lnTo>
                  <a:lnTo>
                    <a:pt x="60430" y="28888"/>
                  </a:lnTo>
                  <a:lnTo>
                    <a:pt x="62703" y="28465"/>
                  </a:lnTo>
                  <a:lnTo>
                    <a:pt x="64976" y="28108"/>
                  </a:lnTo>
                  <a:lnTo>
                    <a:pt x="67262" y="27804"/>
                  </a:lnTo>
                  <a:lnTo>
                    <a:pt x="69561" y="27580"/>
                  </a:lnTo>
                  <a:lnTo>
                    <a:pt x="71861" y="27421"/>
                  </a:lnTo>
                  <a:lnTo>
                    <a:pt x="74160" y="27328"/>
                  </a:lnTo>
                  <a:lnTo>
                    <a:pt x="76473" y="27302"/>
                  </a:lnTo>
                  <a:lnTo>
                    <a:pt x="78772" y="27355"/>
                  </a:lnTo>
                  <a:lnTo>
                    <a:pt x="81071" y="27461"/>
                  </a:lnTo>
                  <a:lnTo>
                    <a:pt x="83370" y="27646"/>
                  </a:lnTo>
                  <a:lnTo>
                    <a:pt x="85657" y="27910"/>
                  </a:lnTo>
                  <a:lnTo>
                    <a:pt x="87943" y="28227"/>
                  </a:lnTo>
                  <a:lnTo>
                    <a:pt x="90216" y="28637"/>
                  </a:lnTo>
                  <a:lnTo>
                    <a:pt x="92475" y="29099"/>
                  </a:lnTo>
                  <a:lnTo>
                    <a:pt x="94722" y="29654"/>
                  </a:lnTo>
                  <a:lnTo>
                    <a:pt x="95832" y="29958"/>
                  </a:lnTo>
                  <a:lnTo>
                    <a:pt x="97536" y="30447"/>
                  </a:lnTo>
                  <a:lnTo>
                    <a:pt x="100893" y="31570"/>
                  </a:lnTo>
                  <a:lnTo>
                    <a:pt x="104183" y="32839"/>
                  </a:lnTo>
                  <a:lnTo>
                    <a:pt x="107421" y="34240"/>
                  </a:lnTo>
                  <a:lnTo>
                    <a:pt x="112218" y="36499"/>
                  </a:lnTo>
                  <a:lnTo>
                    <a:pt x="118521" y="39697"/>
                  </a:lnTo>
                  <a:lnTo>
                    <a:pt x="121666" y="41323"/>
                  </a:lnTo>
                  <a:lnTo>
                    <a:pt x="123146" y="42063"/>
                  </a:lnTo>
                  <a:lnTo>
                    <a:pt x="126133" y="43503"/>
                  </a:lnTo>
                  <a:lnTo>
                    <a:pt x="129145" y="44851"/>
                  </a:lnTo>
                  <a:lnTo>
                    <a:pt x="132198" y="46080"/>
                  </a:lnTo>
                  <a:lnTo>
                    <a:pt x="135290" y="47177"/>
                  </a:lnTo>
                  <a:lnTo>
                    <a:pt x="138448" y="48102"/>
                  </a:lnTo>
                  <a:lnTo>
                    <a:pt x="141646" y="48842"/>
                  </a:lnTo>
                  <a:lnTo>
                    <a:pt x="144924" y="49383"/>
                  </a:lnTo>
                  <a:lnTo>
                    <a:pt x="146589" y="49555"/>
                  </a:lnTo>
                  <a:lnTo>
                    <a:pt x="147712" y="49648"/>
                  </a:lnTo>
                  <a:lnTo>
                    <a:pt x="149958" y="49727"/>
                  </a:lnTo>
                  <a:lnTo>
                    <a:pt x="152191" y="49687"/>
                  </a:lnTo>
                  <a:lnTo>
                    <a:pt x="154412" y="49529"/>
                  </a:lnTo>
                  <a:lnTo>
                    <a:pt x="156605" y="49264"/>
                  </a:lnTo>
                  <a:lnTo>
                    <a:pt x="158799" y="48881"/>
                  </a:lnTo>
                  <a:lnTo>
                    <a:pt x="160953" y="48406"/>
                  </a:lnTo>
                  <a:lnTo>
                    <a:pt x="163093" y="47824"/>
                  </a:lnTo>
                  <a:lnTo>
                    <a:pt x="165208" y="47150"/>
                  </a:lnTo>
                  <a:lnTo>
                    <a:pt x="167296" y="46384"/>
                  </a:lnTo>
                  <a:lnTo>
                    <a:pt x="169344" y="45538"/>
                  </a:lnTo>
                  <a:lnTo>
                    <a:pt x="171379" y="44613"/>
                  </a:lnTo>
                  <a:lnTo>
                    <a:pt x="173374" y="43609"/>
                  </a:lnTo>
                  <a:lnTo>
                    <a:pt x="175330" y="42538"/>
                  </a:lnTo>
                  <a:lnTo>
                    <a:pt x="177246" y="41389"/>
                  </a:lnTo>
                  <a:lnTo>
                    <a:pt x="179136" y="40186"/>
                  </a:lnTo>
                  <a:lnTo>
                    <a:pt x="180061" y="39565"/>
                  </a:lnTo>
                  <a:lnTo>
                    <a:pt x="180827" y="39036"/>
                  </a:lnTo>
                  <a:lnTo>
                    <a:pt x="182307" y="37926"/>
                  </a:lnTo>
                  <a:lnTo>
                    <a:pt x="183761" y="36764"/>
                  </a:lnTo>
                  <a:lnTo>
                    <a:pt x="185175" y="35548"/>
                  </a:lnTo>
                  <a:lnTo>
                    <a:pt x="187223" y="33645"/>
                  </a:lnTo>
                  <a:lnTo>
                    <a:pt x="189813" y="30962"/>
                  </a:lnTo>
                  <a:lnTo>
                    <a:pt x="192284" y="28135"/>
                  </a:lnTo>
                  <a:lnTo>
                    <a:pt x="194636" y="25214"/>
                  </a:lnTo>
                  <a:lnTo>
                    <a:pt x="196883" y="22228"/>
                  </a:lnTo>
                  <a:lnTo>
                    <a:pt x="199050" y="19188"/>
                  </a:lnTo>
                  <a:lnTo>
                    <a:pt x="200094" y="17682"/>
                  </a:lnTo>
                  <a:lnTo>
                    <a:pt x="201415" y="15739"/>
                  </a:lnTo>
                  <a:lnTo>
                    <a:pt x="203966" y="11788"/>
                  </a:lnTo>
                  <a:lnTo>
                    <a:pt x="206424" y="7797"/>
                  </a:lnTo>
                  <a:lnTo>
                    <a:pt x="208816" y="3754"/>
                  </a:lnTo>
                  <a:lnTo>
                    <a:pt x="209992" y="1719"/>
                  </a:lnTo>
                  <a:lnTo>
                    <a:pt x="20999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33"/>
            <p:cNvSpPr/>
            <p:nvPr/>
          </p:nvSpPr>
          <p:spPr>
            <a:xfrm>
              <a:off x="2676230" y="3460190"/>
              <a:ext cx="6460839" cy="1683290"/>
            </a:xfrm>
            <a:custGeom>
              <a:avLst/>
              <a:gdLst/>
              <a:ahLst/>
              <a:cxnLst/>
              <a:rect l="l" t="t" r="r" b="b"/>
              <a:pathLst>
                <a:path w="202328" h="52714" extrusionOk="0">
                  <a:moveTo>
                    <a:pt x="202328" y="1"/>
                  </a:moveTo>
                  <a:lnTo>
                    <a:pt x="200993" y="2260"/>
                  </a:lnTo>
                  <a:lnTo>
                    <a:pt x="198258" y="6714"/>
                  </a:lnTo>
                  <a:lnTo>
                    <a:pt x="196844" y="8920"/>
                  </a:lnTo>
                  <a:lnTo>
                    <a:pt x="195786" y="10546"/>
                  </a:lnTo>
                  <a:lnTo>
                    <a:pt x="193619" y="13783"/>
                  </a:lnTo>
                  <a:lnTo>
                    <a:pt x="191373" y="16981"/>
                  </a:lnTo>
                  <a:lnTo>
                    <a:pt x="189034" y="20113"/>
                  </a:lnTo>
                  <a:lnTo>
                    <a:pt x="186589" y="23166"/>
                  </a:lnTo>
                  <a:lnTo>
                    <a:pt x="184039" y="26126"/>
                  </a:lnTo>
                  <a:lnTo>
                    <a:pt x="181356" y="28967"/>
                  </a:lnTo>
                  <a:lnTo>
                    <a:pt x="178542" y="31649"/>
                  </a:lnTo>
                  <a:lnTo>
                    <a:pt x="177062" y="32931"/>
                  </a:lnTo>
                  <a:lnTo>
                    <a:pt x="176255" y="33605"/>
                  </a:lnTo>
                  <a:lnTo>
                    <a:pt x="174604" y="34900"/>
                  </a:lnTo>
                  <a:lnTo>
                    <a:pt x="172873" y="36116"/>
                  </a:lnTo>
                  <a:lnTo>
                    <a:pt x="171115" y="37279"/>
                  </a:lnTo>
                  <a:lnTo>
                    <a:pt x="169305" y="38376"/>
                  </a:lnTo>
                  <a:lnTo>
                    <a:pt x="167455" y="39393"/>
                  </a:lnTo>
                  <a:lnTo>
                    <a:pt x="164627" y="40833"/>
                  </a:lnTo>
                  <a:lnTo>
                    <a:pt x="162724" y="41719"/>
                  </a:lnTo>
                  <a:lnTo>
                    <a:pt x="161667" y="42181"/>
                  </a:lnTo>
                  <a:lnTo>
                    <a:pt x="159513" y="43014"/>
                  </a:lnTo>
                  <a:lnTo>
                    <a:pt x="157332" y="43754"/>
                  </a:lnTo>
                  <a:lnTo>
                    <a:pt x="155112" y="44388"/>
                  </a:lnTo>
                  <a:lnTo>
                    <a:pt x="152866" y="44903"/>
                  </a:lnTo>
                  <a:lnTo>
                    <a:pt x="150606" y="45300"/>
                  </a:lnTo>
                  <a:lnTo>
                    <a:pt x="148320" y="45591"/>
                  </a:lnTo>
                  <a:lnTo>
                    <a:pt x="146021" y="45749"/>
                  </a:lnTo>
                  <a:lnTo>
                    <a:pt x="144858" y="45789"/>
                  </a:lnTo>
                  <a:lnTo>
                    <a:pt x="143959" y="45789"/>
                  </a:lnTo>
                  <a:lnTo>
                    <a:pt x="142175" y="45749"/>
                  </a:lnTo>
                  <a:lnTo>
                    <a:pt x="140391" y="45617"/>
                  </a:lnTo>
                  <a:lnTo>
                    <a:pt x="138634" y="45432"/>
                  </a:lnTo>
                  <a:lnTo>
                    <a:pt x="136876" y="45168"/>
                  </a:lnTo>
                  <a:lnTo>
                    <a:pt x="135145" y="44837"/>
                  </a:lnTo>
                  <a:lnTo>
                    <a:pt x="132568" y="44243"/>
                  </a:lnTo>
                  <a:lnTo>
                    <a:pt x="129185" y="43238"/>
                  </a:lnTo>
                  <a:lnTo>
                    <a:pt x="125842" y="42049"/>
                  </a:lnTo>
                  <a:lnTo>
                    <a:pt x="122565" y="40701"/>
                  </a:lnTo>
                  <a:lnTo>
                    <a:pt x="119327" y="39221"/>
                  </a:lnTo>
                  <a:lnTo>
                    <a:pt x="117729" y="38442"/>
                  </a:lnTo>
                  <a:lnTo>
                    <a:pt x="114650" y="36896"/>
                  </a:lnTo>
                  <a:lnTo>
                    <a:pt x="108518" y="33750"/>
                  </a:lnTo>
                  <a:lnTo>
                    <a:pt x="103893" y="31478"/>
                  </a:lnTo>
                  <a:lnTo>
                    <a:pt x="100774" y="30037"/>
                  </a:lnTo>
                  <a:lnTo>
                    <a:pt x="97603" y="28703"/>
                  </a:lnTo>
                  <a:lnTo>
                    <a:pt x="94379" y="27474"/>
                  </a:lnTo>
                  <a:lnTo>
                    <a:pt x="92740" y="26932"/>
                  </a:lnTo>
                  <a:lnTo>
                    <a:pt x="91696" y="26588"/>
                  </a:lnTo>
                  <a:lnTo>
                    <a:pt x="89595" y="25980"/>
                  </a:lnTo>
                  <a:lnTo>
                    <a:pt x="87481" y="25425"/>
                  </a:lnTo>
                  <a:lnTo>
                    <a:pt x="85340" y="24950"/>
                  </a:lnTo>
                  <a:lnTo>
                    <a:pt x="83199" y="24527"/>
                  </a:lnTo>
                  <a:lnTo>
                    <a:pt x="81032" y="24183"/>
                  </a:lnTo>
                  <a:lnTo>
                    <a:pt x="78878" y="23892"/>
                  </a:lnTo>
                  <a:lnTo>
                    <a:pt x="76698" y="23668"/>
                  </a:lnTo>
                  <a:lnTo>
                    <a:pt x="74517" y="23509"/>
                  </a:lnTo>
                  <a:lnTo>
                    <a:pt x="72337" y="23404"/>
                  </a:lnTo>
                  <a:lnTo>
                    <a:pt x="69060" y="23377"/>
                  </a:lnTo>
                  <a:lnTo>
                    <a:pt x="64686" y="23536"/>
                  </a:lnTo>
                  <a:lnTo>
                    <a:pt x="60325" y="23945"/>
                  </a:lnTo>
                  <a:lnTo>
                    <a:pt x="58158" y="24249"/>
                  </a:lnTo>
                  <a:lnTo>
                    <a:pt x="55938" y="24593"/>
                  </a:lnTo>
                  <a:lnTo>
                    <a:pt x="51537" y="25491"/>
                  </a:lnTo>
                  <a:lnTo>
                    <a:pt x="47203" y="26615"/>
                  </a:lnTo>
                  <a:lnTo>
                    <a:pt x="42908" y="27923"/>
                  </a:lnTo>
                  <a:lnTo>
                    <a:pt x="38679" y="29416"/>
                  </a:lnTo>
                  <a:lnTo>
                    <a:pt x="34504" y="31068"/>
                  </a:lnTo>
                  <a:lnTo>
                    <a:pt x="30381" y="32865"/>
                  </a:lnTo>
                  <a:lnTo>
                    <a:pt x="26324" y="34768"/>
                  </a:lnTo>
                  <a:lnTo>
                    <a:pt x="24315" y="35759"/>
                  </a:lnTo>
                  <a:lnTo>
                    <a:pt x="22664" y="36592"/>
                  </a:lnTo>
                  <a:lnTo>
                    <a:pt x="19413" y="38376"/>
                  </a:lnTo>
                  <a:lnTo>
                    <a:pt x="16215" y="40265"/>
                  </a:lnTo>
                  <a:lnTo>
                    <a:pt x="13083" y="42287"/>
                  </a:lnTo>
                  <a:lnTo>
                    <a:pt x="10030" y="44415"/>
                  </a:lnTo>
                  <a:lnTo>
                    <a:pt x="7057" y="46648"/>
                  </a:lnTo>
                  <a:lnTo>
                    <a:pt x="4163" y="49000"/>
                  </a:lnTo>
                  <a:lnTo>
                    <a:pt x="1362" y="51445"/>
                  </a:lnTo>
                  <a:lnTo>
                    <a:pt x="1" y="52713"/>
                  </a:lnTo>
                  <a:lnTo>
                    <a:pt x="1216" y="52713"/>
                  </a:lnTo>
                  <a:lnTo>
                    <a:pt x="2696" y="51379"/>
                  </a:lnTo>
                  <a:lnTo>
                    <a:pt x="5723" y="48802"/>
                  </a:lnTo>
                  <a:lnTo>
                    <a:pt x="8868" y="46357"/>
                  </a:lnTo>
                  <a:lnTo>
                    <a:pt x="12092" y="44031"/>
                  </a:lnTo>
                  <a:lnTo>
                    <a:pt x="15409" y="41824"/>
                  </a:lnTo>
                  <a:lnTo>
                    <a:pt x="18792" y="39750"/>
                  </a:lnTo>
                  <a:lnTo>
                    <a:pt x="22267" y="37794"/>
                  </a:lnTo>
                  <a:lnTo>
                    <a:pt x="25795" y="35944"/>
                  </a:lnTo>
                  <a:lnTo>
                    <a:pt x="27579" y="35072"/>
                  </a:lnTo>
                  <a:lnTo>
                    <a:pt x="29813" y="34028"/>
                  </a:lnTo>
                  <a:lnTo>
                    <a:pt x="34319" y="32033"/>
                  </a:lnTo>
                  <a:lnTo>
                    <a:pt x="38891" y="30222"/>
                  </a:lnTo>
                  <a:lnTo>
                    <a:pt x="43542" y="28610"/>
                  </a:lnTo>
                  <a:lnTo>
                    <a:pt x="48260" y="27196"/>
                  </a:lnTo>
                  <a:lnTo>
                    <a:pt x="51828" y="26311"/>
                  </a:lnTo>
                  <a:lnTo>
                    <a:pt x="54233" y="25795"/>
                  </a:lnTo>
                  <a:lnTo>
                    <a:pt x="56651" y="25346"/>
                  </a:lnTo>
                  <a:lnTo>
                    <a:pt x="59069" y="24963"/>
                  </a:lnTo>
                  <a:lnTo>
                    <a:pt x="61514" y="24646"/>
                  </a:lnTo>
                  <a:lnTo>
                    <a:pt x="63972" y="24408"/>
                  </a:lnTo>
                  <a:lnTo>
                    <a:pt x="65201" y="24329"/>
                  </a:lnTo>
                  <a:lnTo>
                    <a:pt x="66271" y="24262"/>
                  </a:lnTo>
                  <a:lnTo>
                    <a:pt x="68399" y="24183"/>
                  </a:lnTo>
                  <a:lnTo>
                    <a:pt x="71584" y="24183"/>
                  </a:lnTo>
                  <a:lnTo>
                    <a:pt x="75799" y="24408"/>
                  </a:lnTo>
                  <a:lnTo>
                    <a:pt x="80001" y="24884"/>
                  </a:lnTo>
                  <a:lnTo>
                    <a:pt x="84151" y="25584"/>
                  </a:lnTo>
                  <a:lnTo>
                    <a:pt x="88273" y="26522"/>
                  </a:lnTo>
                  <a:lnTo>
                    <a:pt x="92343" y="27685"/>
                  </a:lnTo>
                  <a:lnTo>
                    <a:pt x="96347" y="29073"/>
                  </a:lnTo>
                  <a:lnTo>
                    <a:pt x="98316" y="29852"/>
                  </a:lnTo>
                  <a:lnTo>
                    <a:pt x="99889" y="30513"/>
                  </a:lnTo>
                  <a:lnTo>
                    <a:pt x="102981" y="31900"/>
                  </a:lnTo>
                  <a:lnTo>
                    <a:pt x="107553" y="34147"/>
                  </a:lnTo>
                  <a:lnTo>
                    <a:pt x="113579" y="37266"/>
                  </a:lnTo>
                  <a:lnTo>
                    <a:pt x="118125" y="39565"/>
                  </a:lnTo>
                  <a:lnTo>
                    <a:pt x="121204" y="41018"/>
                  </a:lnTo>
                  <a:lnTo>
                    <a:pt x="122750" y="41706"/>
                  </a:lnTo>
                  <a:lnTo>
                    <a:pt x="124455" y="42432"/>
                  </a:lnTo>
                  <a:lnTo>
                    <a:pt x="127917" y="43714"/>
                  </a:lnTo>
                  <a:lnTo>
                    <a:pt x="131445" y="44785"/>
                  </a:lnTo>
                  <a:lnTo>
                    <a:pt x="134114" y="45432"/>
                  </a:lnTo>
                  <a:lnTo>
                    <a:pt x="135912" y="45789"/>
                  </a:lnTo>
                  <a:lnTo>
                    <a:pt x="137709" y="46093"/>
                  </a:lnTo>
                  <a:lnTo>
                    <a:pt x="139519" y="46317"/>
                  </a:lnTo>
                  <a:lnTo>
                    <a:pt x="141343" y="46476"/>
                  </a:lnTo>
                  <a:lnTo>
                    <a:pt x="143166" y="46555"/>
                  </a:lnTo>
                  <a:lnTo>
                    <a:pt x="145003" y="46568"/>
                  </a:lnTo>
                  <a:lnTo>
                    <a:pt x="146840" y="46516"/>
                  </a:lnTo>
                  <a:lnTo>
                    <a:pt x="148690" y="46370"/>
                  </a:lnTo>
                  <a:lnTo>
                    <a:pt x="150540" y="46159"/>
                  </a:lnTo>
                  <a:lnTo>
                    <a:pt x="151465" y="46013"/>
                  </a:lnTo>
                  <a:lnTo>
                    <a:pt x="152562" y="45828"/>
                  </a:lnTo>
                  <a:lnTo>
                    <a:pt x="154729" y="45353"/>
                  </a:lnTo>
                  <a:lnTo>
                    <a:pt x="156870" y="44771"/>
                  </a:lnTo>
                  <a:lnTo>
                    <a:pt x="158971" y="44084"/>
                  </a:lnTo>
                  <a:lnTo>
                    <a:pt x="161059" y="43305"/>
                  </a:lnTo>
                  <a:lnTo>
                    <a:pt x="163094" y="42446"/>
                  </a:lnTo>
                  <a:lnTo>
                    <a:pt x="165116" y="41507"/>
                  </a:lnTo>
                  <a:lnTo>
                    <a:pt x="167098" y="40503"/>
                  </a:lnTo>
                  <a:lnTo>
                    <a:pt x="168062" y="39974"/>
                  </a:lnTo>
                  <a:lnTo>
                    <a:pt x="169754" y="39023"/>
                  </a:lnTo>
                  <a:lnTo>
                    <a:pt x="172991" y="36988"/>
                  </a:lnTo>
                  <a:lnTo>
                    <a:pt x="175330" y="35323"/>
                  </a:lnTo>
                  <a:lnTo>
                    <a:pt x="176837" y="34147"/>
                  </a:lnTo>
                  <a:lnTo>
                    <a:pt x="178317" y="32918"/>
                  </a:lnTo>
                  <a:lnTo>
                    <a:pt x="179744" y="31649"/>
                  </a:lnTo>
                  <a:lnTo>
                    <a:pt x="180458" y="30975"/>
                  </a:lnTo>
                  <a:lnTo>
                    <a:pt x="181753" y="29707"/>
                  </a:lnTo>
                  <a:lnTo>
                    <a:pt x="184277" y="27077"/>
                  </a:lnTo>
                  <a:lnTo>
                    <a:pt x="186682" y="24329"/>
                  </a:lnTo>
                  <a:lnTo>
                    <a:pt x="188994" y="21501"/>
                  </a:lnTo>
                  <a:lnTo>
                    <a:pt x="191201" y="18593"/>
                  </a:lnTo>
                  <a:lnTo>
                    <a:pt x="193342" y="15620"/>
                  </a:lnTo>
                  <a:lnTo>
                    <a:pt x="196434" y="11088"/>
                  </a:lnTo>
                  <a:lnTo>
                    <a:pt x="198403" y="8035"/>
                  </a:lnTo>
                  <a:lnTo>
                    <a:pt x="200398" y="4864"/>
                  </a:lnTo>
                  <a:lnTo>
                    <a:pt x="202328" y="1639"/>
                  </a:lnTo>
                  <a:lnTo>
                    <a:pt x="20232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33"/>
            <p:cNvSpPr/>
            <p:nvPr/>
          </p:nvSpPr>
          <p:spPr>
            <a:xfrm>
              <a:off x="2904933" y="3727309"/>
              <a:ext cx="6232138" cy="1416174"/>
            </a:xfrm>
            <a:custGeom>
              <a:avLst/>
              <a:gdLst/>
              <a:ahLst/>
              <a:cxnLst/>
              <a:rect l="l" t="t" r="r" b="b"/>
              <a:pathLst>
                <a:path w="195166" h="44349" extrusionOk="0">
                  <a:moveTo>
                    <a:pt x="195166" y="0"/>
                  </a:moveTo>
                  <a:lnTo>
                    <a:pt x="193170" y="3106"/>
                  </a:lnTo>
                  <a:lnTo>
                    <a:pt x="191109" y="6172"/>
                  </a:lnTo>
                  <a:lnTo>
                    <a:pt x="189999" y="7797"/>
                  </a:lnTo>
                  <a:lnTo>
                    <a:pt x="187713" y="11021"/>
                  </a:lnTo>
                  <a:lnTo>
                    <a:pt x="185361" y="14219"/>
                  </a:lnTo>
                  <a:lnTo>
                    <a:pt x="182929" y="17351"/>
                  </a:lnTo>
                  <a:lnTo>
                    <a:pt x="180392" y="20404"/>
                  </a:lnTo>
                  <a:lnTo>
                    <a:pt x="177749" y="23364"/>
                  </a:lnTo>
                  <a:lnTo>
                    <a:pt x="174987" y="26192"/>
                  </a:lnTo>
                  <a:lnTo>
                    <a:pt x="172093" y="28901"/>
                  </a:lnTo>
                  <a:lnTo>
                    <a:pt x="170600" y="30182"/>
                  </a:lnTo>
                  <a:lnTo>
                    <a:pt x="169781" y="30856"/>
                  </a:lnTo>
                  <a:lnTo>
                    <a:pt x="168116" y="32138"/>
                  </a:lnTo>
                  <a:lnTo>
                    <a:pt x="166385" y="33354"/>
                  </a:lnTo>
                  <a:lnTo>
                    <a:pt x="164614" y="34517"/>
                  </a:lnTo>
                  <a:lnTo>
                    <a:pt x="162803" y="35613"/>
                  </a:lnTo>
                  <a:lnTo>
                    <a:pt x="160953" y="36644"/>
                  </a:lnTo>
                  <a:lnTo>
                    <a:pt x="158139" y="38085"/>
                  </a:lnTo>
                  <a:lnTo>
                    <a:pt x="156223" y="38970"/>
                  </a:lnTo>
                  <a:lnTo>
                    <a:pt x="155165" y="39432"/>
                  </a:lnTo>
                  <a:lnTo>
                    <a:pt x="153011" y="40265"/>
                  </a:lnTo>
                  <a:lnTo>
                    <a:pt x="150831" y="41005"/>
                  </a:lnTo>
                  <a:lnTo>
                    <a:pt x="148611" y="41639"/>
                  </a:lnTo>
                  <a:lnTo>
                    <a:pt x="146365" y="42155"/>
                  </a:lnTo>
                  <a:lnTo>
                    <a:pt x="144105" y="42551"/>
                  </a:lnTo>
                  <a:lnTo>
                    <a:pt x="141819" y="42842"/>
                  </a:lnTo>
                  <a:lnTo>
                    <a:pt x="139519" y="43000"/>
                  </a:lnTo>
                  <a:lnTo>
                    <a:pt x="138357" y="43040"/>
                  </a:lnTo>
                  <a:lnTo>
                    <a:pt x="137458" y="43040"/>
                  </a:lnTo>
                  <a:lnTo>
                    <a:pt x="135674" y="43000"/>
                  </a:lnTo>
                  <a:lnTo>
                    <a:pt x="133890" y="42868"/>
                  </a:lnTo>
                  <a:lnTo>
                    <a:pt x="132133" y="42683"/>
                  </a:lnTo>
                  <a:lnTo>
                    <a:pt x="130375" y="42419"/>
                  </a:lnTo>
                  <a:lnTo>
                    <a:pt x="128644" y="42089"/>
                  </a:lnTo>
                  <a:lnTo>
                    <a:pt x="126067" y="41494"/>
                  </a:lnTo>
                  <a:lnTo>
                    <a:pt x="122684" y="40490"/>
                  </a:lnTo>
                  <a:lnTo>
                    <a:pt x="119341" y="39300"/>
                  </a:lnTo>
                  <a:lnTo>
                    <a:pt x="116064" y="37952"/>
                  </a:lnTo>
                  <a:lnTo>
                    <a:pt x="112826" y="36472"/>
                  </a:lnTo>
                  <a:lnTo>
                    <a:pt x="111227" y="35693"/>
                  </a:lnTo>
                  <a:lnTo>
                    <a:pt x="108148" y="34147"/>
                  </a:lnTo>
                  <a:lnTo>
                    <a:pt x="102017" y="31002"/>
                  </a:lnTo>
                  <a:lnTo>
                    <a:pt x="97392" y="28729"/>
                  </a:lnTo>
                  <a:lnTo>
                    <a:pt x="94273" y="27288"/>
                  </a:lnTo>
                  <a:lnTo>
                    <a:pt x="91102" y="25954"/>
                  </a:lnTo>
                  <a:lnTo>
                    <a:pt x="87877" y="24725"/>
                  </a:lnTo>
                  <a:lnTo>
                    <a:pt x="86239" y="24183"/>
                  </a:lnTo>
                  <a:lnTo>
                    <a:pt x="85195" y="23839"/>
                  </a:lnTo>
                  <a:lnTo>
                    <a:pt x="83094" y="23231"/>
                  </a:lnTo>
                  <a:lnTo>
                    <a:pt x="80979" y="22676"/>
                  </a:lnTo>
                  <a:lnTo>
                    <a:pt x="78839" y="22201"/>
                  </a:lnTo>
                  <a:lnTo>
                    <a:pt x="76698" y="21778"/>
                  </a:lnTo>
                  <a:lnTo>
                    <a:pt x="74531" y="21434"/>
                  </a:lnTo>
                  <a:lnTo>
                    <a:pt x="72377" y="21144"/>
                  </a:lnTo>
                  <a:lnTo>
                    <a:pt x="70196" y="20919"/>
                  </a:lnTo>
                  <a:lnTo>
                    <a:pt x="68016" y="20760"/>
                  </a:lnTo>
                  <a:lnTo>
                    <a:pt x="65835" y="20655"/>
                  </a:lnTo>
                  <a:lnTo>
                    <a:pt x="62558" y="20615"/>
                  </a:lnTo>
                  <a:lnTo>
                    <a:pt x="58184" y="20787"/>
                  </a:lnTo>
                  <a:lnTo>
                    <a:pt x="53824" y="21196"/>
                  </a:lnTo>
                  <a:lnTo>
                    <a:pt x="51656" y="21500"/>
                  </a:lnTo>
                  <a:lnTo>
                    <a:pt x="49436" y="21844"/>
                  </a:lnTo>
                  <a:lnTo>
                    <a:pt x="45036" y="22743"/>
                  </a:lnTo>
                  <a:lnTo>
                    <a:pt x="40702" y="23866"/>
                  </a:lnTo>
                  <a:lnTo>
                    <a:pt x="36407" y="25174"/>
                  </a:lnTo>
                  <a:lnTo>
                    <a:pt x="32178" y="26667"/>
                  </a:lnTo>
                  <a:lnTo>
                    <a:pt x="28002" y="28319"/>
                  </a:lnTo>
                  <a:lnTo>
                    <a:pt x="23880" y="30116"/>
                  </a:lnTo>
                  <a:lnTo>
                    <a:pt x="19823" y="32019"/>
                  </a:lnTo>
                  <a:lnTo>
                    <a:pt x="17814" y="33010"/>
                  </a:lnTo>
                  <a:lnTo>
                    <a:pt x="16638" y="33605"/>
                  </a:lnTo>
                  <a:lnTo>
                    <a:pt x="14312" y="34847"/>
                  </a:lnTo>
                  <a:lnTo>
                    <a:pt x="12026" y="36142"/>
                  </a:lnTo>
                  <a:lnTo>
                    <a:pt x="9753" y="37503"/>
                  </a:lnTo>
                  <a:lnTo>
                    <a:pt x="7520" y="38930"/>
                  </a:lnTo>
                  <a:lnTo>
                    <a:pt x="5326" y="40410"/>
                  </a:lnTo>
                  <a:lnTo>
                    <a:pt x="3159" y="41943"/>
                  </a:lnTo>
                  <a:lnTo>
                    <a:pt x="1045" y="43529"/>
                  </a:lnTo>
                  <a:lnTo>
                    <a:pt x="1" y="44348"/>
                  </a:lnTo>
                  <a:lnTo>
                    <a:pt x="1402" y="44348"/>
                  </a:lnTo>
                  <a:lnTo>
                    <a:pt x="2551" y="43476"/>
                  </a:lnTo>
                  <a:lnTo>
                    <a:pt x="4890" y="41785"/>
                  </a:lnTo>
                  <a:lnTo>
                    <a:pt x="7269" y="40159"/>
                  </a:lnTo>
                  <a:lnTo>
                    <a:pt x="9700" y="38587"/>
                  </a:lnTo>
                  <a:lnTo>
                    <a:pt x="12158" y="37080"/>
                  </a:lnTo>
                  <a:lnTo>
                    <a:pt x="14669" y="35653"/>
                  </a:lnTo>
                  <a:lnTo>
                    <a:pt x="17206" y="34279"/>
                  </a:lnTo>
                  <a:lnTo>
                    <a:pt x="19783" y="32957"/>
                  </a:lnTo>
                  <a:lnTo>
                    <a:pt x="21078" y="32323"/>
                  </a:lnTo>
                  <a:lnTo>
                    <a:pt x="23311" y="31279"/>
                  </a:lnTo>
                  <a:lnTo>
                    <a:pt x="27817" y="29284"/>
                  </a:lnTo>
                  <a:lnTo>
                    <a:pt x="32390" y="27473"/>
                  </a:lnTo>
                  <a:lnTo>
                    <a:pt x="37041" y="25861"/>
                  </a:lnTo>
                  <a:lnTo>
                    <a:pt x="41759" y="24447"/>
                  </a:lnTo>
                  <a:lnTo>
                    <a:pt x="45327" y="23562"/>
                  </a:lnTo>
                  <a:lnTo>
                    <a:pt x="47732" y="23046"/>
                  </a:lnTo>
                  <a:lnTo>
                    <a:pt x="50150" y="22597"/>
                  </a:lnTo>
                  <a:lnTo>
                    <a:pt x="52568" y="22214"/>
                  </a:lnTo>
                  <a:lnTo>
                    <a:pt x="55013" y="21897"/>
                  </a:lnTo>
                  <a:lnTo>
                    <a:pt x="57471" y="21659"/>
                  </a:lnTo>
                  <a:lnTo>
                    <a:pt x="58700" y="21580"/>
                  </a:lnTo>
                  <a:lnTo>
                    <a:pt x="59770" y="21514"/>
                  </a:lnTo>
                  <a:lnTo>
                    <a:pt x="61898" y="21434"/>
                  </a:lnTo>
                  <a:lnTo>
                    <a:pt x="65082" y="21434"/>
                  </a:lnTo>
                  <a:lnTo>
                    <a:pt x="69298" y="21659"/>
                  </a:lnTo>
                  <a:lnTo>
                    <a:pt x="73500" y="22135"/>
                  </a:lnTo>
                  <a:lnTo>
                    <a:pt x="77649" y="22835"/>
                  </a:lnTo>
                  <a:lnTo>
                    <a:pt x="81772" y="23773"/>
                  </a:lnTo>
                  <a:lnTo>
                    <a:pt x="85842" y="24936"/>
                  </a:lnTo>
                  <a:lnTo>
                    <a:pt x="89846" y="26324"/>
                  </a:lnTo>
                  <a:lnTo>
                    <a:pt x="91815" y="27103"/>
                  </a:lnTo>
                  <a:lnTo>
                    <a:pt x="93388" y="27764"/>
                  </a:lnTo>
                  <a:lnTo>
                    <a:pt x="96480" y="29152"/>
                  </a:lnTo>
                  <a:lnTo>
                    <a:pt x="101052" y="31398"/>
                  </a:lnTo>
                  <a:lnTo>
                    <a:pt x="107078" y="34517"/>
                  </a:lnTo>
                  <a:lnTo>
                    <a:pt x="111624" y="36816"/>
                  </a:lnTo>
                  <a:lnTo>
                    <a:pt x="114703" y="38270"/>
                  </a:lnTo>
                  <a:lnTo>
                    <a:pt x="116249" y="38957"/>
                  </a:lnTo>
                  <a:lnTo>
                    <a:pt x="117953" y="39684"/>
                  </a:lnTo>
                  <a:lnTo>
                    <a:pt x="121416" y="40965"/>
                  </a:lnTo>
                  <a:lnTo>
                    <a:pt x="124944" y="42036"/>
                  </a:lnTo>
                  <a:lnTo>
                    <a:pt x="127613" y="42683"/>
                  </a:lnTo>
                  <a:lnTo>
                    <a:pt x="129410" y="43040"/>
                  </a:lnTo>
                  <a:lnTo>
                    <a:pt x="131208" y="43331"/>
                  </a:lnTo>
                  <a:lnTo>
                    <a:pt x="133018" y="43569"/>
                  </a:lnTo>
                  <a:lnTo>
                    <a:pt x="134842" y="43727"/>
                  </a:lnTo>
                  <a:lnTo>
                    <a:pt x="136665" y="43806"/>
                  </a:lnTo>
                  <a:lnTo>
                    <a:pt x="138502" y="43820"/>
                  </a:lnTo>
                  <a:lnTo>
                    <a:pt x="140339" y="43767"/>
                  </a:lnTo>
                  <a:lnTo>
                    <a:pt x="142189" y="43621"/>
                  </a:lnTo>
                  <a:lnTo>
                    <a:pt x="144039" y="43410"/>
                  </a:lnTo>
                  <a:lnTo>
                    <a:pt x="144964" y="43265"/>
                  </a:lnTo>
                  <a:lnTo>
                    <a:pt x="145968" y="43093"/>
                  </a:lnTo>
                  <a:lnTo>
                    <a:pt x="147990" y="42670"/>
                  </a:lnTo>
                  <a:lnTo>
                    <a:pt x="149985" y="42155"/>
                  </a:lnTo>
                  <a:lnTo>
                    <a:pt x="151967" y="41547"/>
                  </a:lnTo>
                  <a:lnTo>
                    <a:pt x="153923" y="40873"/>
                  </a:lnTo>
                  <a:lnTo>
                    <a:pt x="155866" y="40106"/>
                  </a:lnTo>
                  <a:lnTo>
                    <a:pt x="157769" y="39261"/>
                  </a:lnTo>
                  <a:lnTo>
                    <a:pt x="159645" y="38362"/>
                  </a:lnTo>
                  <a:lnTo>
                    <a:pt x="161495" y="37371"/>
                  </a:lnTo>
                  <a:lnTo>
                    <a:pt x="163306" y="36327"/>
                  </a:lnTo>
                  <a:lnTo>
                    <a:pt x="165076" y="35230"/>
                  </a:lnTo>
                  <a:lnTo>
                    <a:pt x="166821" y="34067"/>
                  </a:lnTo>
                  <a:lnTo>
                    <a:pt x="168499" y="32852"/>
                  </a:lnTo>
                  <a:lnTo>
                    <a:pt x="170151" y="31583"/>
                  </a:lnTo>
                  <a:lnTo>
                    <a:pt x="171750" y="30275"/>
                  </a:lnTo>
                  <a:lnTo>
                    <a:pt x="173282" y="28927"/>
                  </a:lnTo>
                  <a:lnTo>
                    <a:pt x="174036" y="28227"/>
                  </a:lnTo>
                  <a:lnTo>
                    <a:pt x="175370" y="26958"/>
                  </a:lnTo>
                  <a:lnTo>
                    <a:pt x="177960" y="24315"/>
                  </a:lnTo>
                  <a:lnTo>
                    <a:pt x="180458" y="21566"/>
                  </a:lnTo>
                  <a:lnTo>
                    <a:pt x="182850" y="18739"/>
                  </a:lnTo>
                  <a:lnTo>
                    <a:pt x="185162" y="15831"/>
                  </a:lnTo>
                  <a:lnTo>
                    <a:pt x="187396" y="12858"/>
                  </a:lnTo>
                  <a:lnTo>
                    <a:pt x="190633" y="8339"/>
                  </a:lnTo>
                  <a:lnTo>
                    <a:pt x="192708" y="5286"/>
                  </a:lnTo>
                  <a:lnTo>
                    <a:pt x="193950" y="3423"/>
                  </a:lnTo>
                  <a:lnTo>
                    <a:pt x="195166" y="1547"/>
                  </a:lnTo>
                  <a:lnTo>
                    <a:pt x="1951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33"/>
            <p:cNvSpPr/>
            <p:nvPr/>
          </p:nvSpPr>
          <p:spPr>
            <a:xfrm>
              <a:off x="3208775" y="4557758"/>
              <a:ext cx="3357639" cy="585738"/>
            </a:xfrm>
            <a:custGeom>
              <a:avLst/>
              <a:gdLst/>
              <a:ahLst/>
              <a:cxnLst/>
              <a:rect l="l" t="t" r="r" b="b"/>
              <a:pathLst>
                <a:path w="105148" h="18343" extrusionOk="0">
                  <a:moveTo>
                    <a:pt x="53109" y="1"/>
                  </a:moveTo>
                  <a:lnTo>
                    <a:pt x="51325" y="14"/>
                  </a:lnTo>
                  <a:lnTo>
                    <a:pt x="47784" y="199"/>
                  </a:lnTo>
                  <a:lnTo>
                    <a:pt x="44269" y="542"/>
                  </a:lnTo>
                  <a:lnTo>
                    <a:pt x="40780" y="1058"/>
                  </a:lnTo>
                  <a:lnTo>
                    <a:pt x="37305" y="1705"/>
                  </a:lnTo>
                  <a:lnTo>
                    <a:pt x="33882" y="2511"/>
                  </a:lnTo>
                  <a:lnTo>
                    <a:pt x="30473" y="3436"/>
                  </a:lnTo>
                  <a:lnTo>
                    <a:pt x="27116" y="4507"/>
                  </a:lnTo>
                  <a:lnTo>
                    <a:pt x="23786" y="5683"/>
                  </a:lnTo>
                  <a:lnTo>
                    <a:pt x="20496" y="6978"/>
                  </a:lnTo>
                  <a:lnTo>
                    <a:pt x="17245" y="8379"/>
                  </a:lnTo>
                  <a:lnTo>
                    <a:pt x="14034" y="9885"/>
                  </a:lnTo>
                  <a:lnTo>
                    <a:pt x="10876" y="11484"/>
                  </a:lnTo>
                  <a:lnTo>
                    <a:pt x="7757" y="13162"/>
                  </a:lnTo>
                  <a:lnTo>
                    <a:pt x="4691" y="14933"/>
                  </a:lnTo>
                  <a:lnTo>
                    <a:pt x="1679" y="16756"/>
                  </a:lnTo>
                  <a:lnTo>
                    <a:pt x="199" y="17708"/>
                  </a:lnTo>
                  <a:lnTo>
                    <a:pt x="106" y="17774"/>
                  </a:lnTo>
                  <a:lnTo>
                    <a:pt x="14" y="17933"/>
                  </a:lnTo>
                  <a:lnTo>
                    <a:pt x="0" y="18104"/>
                  </a:lnTo>
                  <a:lnTo>
                    <a:pt x="66" y="18276"/>
                  </a:lnTo>
                  <a:lnTo>
                    <a:pt x="106" y="18342"/>
                  </a:lnTo>
                  <a:lnTo>
                    <a:pt x="727" y="18342"/>
                  </a:lnTo>
                  <a:lnTo>
                    <a:pt x="2815" y="17021"/>
                  </a:lnTo>
                  <a:lnTo>
                    <a:pt x="7044" y="14510"/>
                  </a:lnTo>
                  <a:lnTo>
                    <a:pt x="11378" y="12145"/>
                  </a:lnTo>
                  <a:lnTo>
                    <a:pt x="15778" y="9951"/>
                  </a:lnTo>
                  <a:lnTo>
                    <a:pt x="20285" y="7956"/>
                  </a:lnTo>
                  <a:lnTo>
                    <a:pt x="24857" y="6158"/>
                  </a:lnTo>
                  <a:lnTo>
                    <a:pt x="28359" y="4969"/>
                  </a:lnTo>
                  <a:lnTo>
                    <a:pt x="30711" y="4242"/>
                  </a:lnTo>
                  <a:lnTo>
                    <a:pt x="33076" y="3568"/>
                  </a:lnTo>
                  <a:lnTo>
                    <a:pt x="35468" y="2974"/>
                  </a:lnTo>
                  <a:lnTo>
                    <a:pt x="36684" y="2696"/>
                  </a:lnTo>
                  <a:lnTo>
                    <a:pt x="37900" y="2432"/>
                  </a:lnTo>
                  <a:lnTo>
                    <a:pt x="40371" y="1956"/>
                  </a:lnTo>
                  <a:lnTo>
                    <a:pt x="42855" y="1573"/>
                  </a:lnTo>
                  <a:lnTo>
                    <a:pt x="45352" y="1256"/>
                  </a:lnTo>
                  <a:lnTo>
                    <a:pt x="47850" y="1031"/>
                  </a:lnTo>
                  <a:lnTo>
                    <a:pt x="50361" y="873"/>
                  </a:lnTo>
                  <a:lnTo>
                    <a:pt x="52885" y="820"/>
                  </a:lnTo>
                  <a:lnTo>
                    <a:pt x="55395" y="833"/>
                  </a:lnTo>
                  <a:lnTo>
                    <a:pt x="57906" y="952"/>
                  </a:lnTo>
                  <a:lnTo>
                    <a:pt x="60404" y="1150"/>
                  </a:lnTo>
                  <a:lnTo>
                    <a:pt x="62901" y="1441"/>
                  </a:lnTo>
                  <a:lnTo>
                    <a:pt x="65386" y="1811"/>
                  </a:lnTo>
                  <a:lnTo>
                    <a:pt x="67844" y="2287"/>
                  </a:lnTo>
                  <a:lnTo>
                    <a:pt x="70288" y="2855"/>
                  </a:lnTo>
                  <a:lnTo>
                    <a:pt x="72720" y="3529"/>
                  </a:lnTo>
                  <a:lnTo>
                    <a:pt x="75111" y="4295"/>
                  </a:lnTo>
                  <a:lnTo>
                    <a:pt x="76301" y="4718"/>
                  </a:lnTo>
                  <a:lnTo>
                    <a:pt x="78045" y="5379"/>
                  </a:lnTo>
                  <a:lnTo>
                    <a:pt x="81468" y="6859"/>
                  </a:lnTo>
                  <a:lnTo>
                    <a:pt x="84851" y="8511"/>
                  </a:lnTo>
                  <a:lnTo>
                    <a:pt x="88181" y="10281"/>
                  </a:lnTo>
                  <a:lnTo>
                    <a:pt x="93149" y="13043"/>
                  </a:lnTo>
                  <a:lnTo>
                    <a:pt x="98118" y="15792"/>
                  </a:lnTo>
                  <a:lnTo>
                    <a:pt x="101461" y="17523"/>
                  </a:lnTo>
                  <a:lnTo>
                    <a:pt x="103153" y="18342"/>
                  </a:lnTo>
                  <a:lnTo>
                    <a:pt x="105148" y="18342"/>
                  </a:lnTo>
                  <a:lnTo>
                    <a:pt x="103060" y="17391"/>
                  </a:lnTo>
                  <a:lnTo>
                    <a:pt x="98937" y="15290"/>
                  </a:lnTo>
                  <a:lnTo>
                    <a:pt x="92872" y="11946"/>
                  </a:lnTo>
                  <a:lnTo>
                    <a:pt x="88881" y="9740"/>
                  </a:lnTo>
                  <a:lnTo>
                    <a:pt x="86886" y="8669"/>
                  </a:lnTo>
                  <a:lnTo>
                    <a:pt x="82868" y="6634"/>
                  </a:lnTo>
                  <a:lnTo>
                    <a:pt x="79789" y="5247"/>
                  </a:lnTo>
                  <a:lnTo>
                    <a:pt x="77715" y="4388"/>
                  </a:lnTo>
                  <a:lnTo>
                    <a:pt x="75600" y="3608"/>
                  </a:lnTo>
                  <a:lnTo>
                    <a:pt x="73460" y="2881"/>
                  </a:lnTo>
                  <a:lnTo>
                    <a:pt x="72389" y="2564"/>
                  </a:lnTo>
                  <a:lnTo>
                    <a:pt x="71213" y="2234"/>
                  </a:lnTo>
                  <a:lnTo>
                    <a:pt x="68848" y="1639"/>
                  </a:lnTo>
                  <a:lnTo>
                    <a:pt x="66456" y="1150"/>
                  </a:lnTo>
                  <a:lnTo>
                    <a:pt x="64051" y="754"/>
                  </a:lnTo>
                  <a:lnTo>
                    <a:pt x="61633" y="437"/>
                  </a:lnTo>
                  <a:lnTo>
                    <a:pt x="59201" y="212"/>
                  </a:lnTo>
                  <a:lnTo>
                    <a:pt x="56770" y="67"/>
                  </a:lnTo>
                  <a:lnTo>
                    <a:pt x="543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33"/>
            <p:cNvSpPr/>
            <p:nvPr/>
          </p:nvSpPr>
          <p:spPr>
            <a:xfrm>
              <a:off x="3454371" y="4705032"/>
              <a:ext cx="2811210" cy="438465"/>
            </a:xfrm>
            <a:custGeom>
              <a:avLst/>
              <a:gdLst/>
              <a:ahLst/>
              <a:cxnLst/>
              <a:rect l="l" t="t" r="r" b="b"/>
              <a:pathLst>
                <a:path w="88036" h="13731" extrusionOk="0">
                  <a:moveTo>
                    <a:pt x="46026" y="0"/>
                  </a:moveTo>
                  <a:lnTo>
                    <a:pt x="44811" y="14"/>
                  </a:lnTo>
                  <a:lnTo>
                    <a:pt x="43317" y="53"/>
                  </a:lnTo>
                  <a:lnTo>
                    <a:pt x="40344" y="225"/>
                  </a:lnTo>
                  <a:lnTo>
                    <a:pt x="37397" y="516"/>
                  </a:lnTo>
                  <a:lnTo>
                    <a:pt x="34477" y="912"/>
                  </a:lnTo>
                  <a:lnTo>
                    <a:pt x="31570" y="1428"/>
                  </a:lnTo>
                  <a:lnTo>
                    <a:pt x="28676" y="2035"/>
                  </a:lnTo>
                  <a:lnTo>
                    <a:pt x="25808" y="2762"/>
                  </a:lnTo>
                  <a:lnTo>
                    <a:pt x="22980" y="3568"/>
                  </a:lnTo>
                  <a:lnTo>
                    <a:pt x="20165" y="4467"/>
                  </a:lnTo>
                  <a:lnTo>
                    <a:pt x="17377" y="5458"/>
                  </a:lnTo>
                  <a:lnTo>
                    <a:pt x="14615" y="6542"/>
                  </a:lnTo>
                  <a:lnTo>
                    <a:pt x="11880" y="7691"/>
                  </a:lnTo>
                  <a:lnTo>
                    <a:pt x="9184" y="8920"/>
                  </a:lnTo>
                  <a:lnTo>
                    <a:pt x="6515" y="10215"/>
                  </a:lnTo>
                  <a:lnTo>
                    <a:pt x="3885" y="11576"/>
                  </a:lnTo>
                  <a:lnTo>
                    <a:pt x="1282" y="13003"/>
                  </a:lnTo>
                  <a:lnTo>
                    <a:pt x="0" y="13730"/>
                  </a:lnTo>
                  <a:lnTo>
                    <a:pt x="1665" y="13730"/>
                  </a:lnTo>
                  <a:lnTo>
                    <a:pt x="3330" y="12805"/>
                  </a:lnTo>
                  <a:lnTo>
                    <a:pt x="6700" y="11048"/>
                  </a:lnTo>
                  <a:lnTo>
                    <a:pt x="10122" y="9396"/>
                  </a:lnTo>
                  <a:lnTo>
                    <a:pt x="13598" y="7850"/>
                  </a:lnTo>
                  <a:lnTo>
                    <a:pt x="17126" y="6449"/>
                  </a:lnTo>
                  <a:lnTo>
                    <a:pt x="20694" y="5167"/>
                  </a:lnTo>
                  <a:lnTo>
                    <a:pt x="24328" y="4031"/>
                  </a:lnTo>
                  <a:lnTo>
                    <a:pt x="28002" y="3053"/>
                  </a:lnTo>
                  <a:lnTo>
                    <a:pt x="29865" y="2630"/>
                  </a:lnTo>
                  <a:lnTo>
                    <a:pt x="31094" y="2366"/>
                  </a:lnTo>
                  <a:lnTo>
                    <a:pt x="33578" y="1890"/>
                  </a:lnTo>
                  <a:lnTo>
                    <a:pt x="36076" y="1507"/>
                  </a:lnTo>
                  <a:lnTo>
                    <a:pt x="38586" y="1216"/>
                  </a:lnTo>
                  <a:lnTo>
                    <a:pt x="41110" y="991"/>
                  </a:lnTo>
                  <a:lnTo>
                    <a:pt x="43634" y="873"/>
                  </a:lnTo>
                  <a:lnTo>
                    <a:pt x="46158" y="820"/>
                  </a:lnTo>
                  <a:lnTo>
                    <a:pt x="48682" y="873"/>
                  </a:lnTo>
                  <a:lnTo>
                    <a:pt x="51206" y="1018"/>
                  </a:lnTo>
                  <a:lnTo>
                    <a:pt x="53717" y="1243"/>
                  </a:lnTo>
                  <a:lnTo>
                    <a:pt x="56215" y="1573"/>
                  </a:lnTo>
                  <a:lnTo>
                    <a:pt x="58712" y="1996"/>
                  </a:lnTo>
                  <a:lnTo>
                    <a:pt x="61170" y="2511"/>
                  </a:lnTo>
                  <a:lnTo>
                    <a:pt x="63628" y="3132"/>
                  </a:lnTo>
                  <a:lnTo>
                    <a:pt x="66046" y="3859"/>
                  </a:lnTo>
                  <a:lnTo>
                    <a:pt x="68438" y="4678"/>
                  </a:lnTo>
                  <a:lnTo>
                    <a:pt x="69627" y="5141"/>
                  </a:lnTo>
                  <a:lnTo>
                    <a:pt x="70698" y="5564"/>
                  </a:lnTo>
                  <a:lnTo>
                    <a:pt x="72838" y="6502"/>
                  </a:lnTo>
                  <a:lnTo>
                    <a:pt x="76010" y="8022"/>
                  </a:lnTo>
                  <a:lnTo>
                    <a:pt x="82234" y="11391"/>
                  </a:lnTo>
                  <a:lnTo>
                    <a:pt x="86357" y="13730"/>
                  </a:lnTo>
                  <a:lnTo>
                    <a:pt x="88035" y="13730"/>
                  </a:lnTo>
                  <a:lnTo>
                    <a:pt x="84375" y="11656"/>
                  </a:lnTo>
                  <a:lnTo>
                    <a:pt x="80741" y="9621"/>
                  </a:lnTo>
                  <a:lnTo>
                    <a:pt x="78759" y="8537"/>
                  </a:lnTo>
                  <a:lnTo>
                    <a:pt x="74728" y="6502"/>
                  </a:lnTo>
                  <a:lnTo>
                    <a:pt x="71649" y="5114"/>
                  </a:lnTo>
                  <a:lnTo>
                    <a:pt x="69574" y="4255"/>
                  </a:lnTo>
                  <a:lnTo>
                    <a:pt x="67460" y="3463"/>
                  </a:lnTo>
                  <a:lnTo>
                    <a:pt x="65306" y="2762"/>
                  </a:lnTo>
                  <a:lnTo>
                    <a:pt x="64223" y="2432"/>
                  </a:lnTo>
                  <a:lnTo>
                    <a:pt x="63046" y="2101"/>
                  </a:lnTo>
                  <a:lnTo>
                    <a:pt x="60655" y="1533"/>
                  </a:lnTo>
                  <a:lnTo>
                    <a:pt x="58250" y="1044"/>
                  </a:lnTo>
                  <a:lnTo>
                    <a:pt x="55818" y="661"/>
                  </a:lnTo>
                  <a:lnTo>
                    <a:pt x="53387" y="370"/>
                  </a:lnTo>
                  <a:lnTo>
                    <a:pt x="50942" y="159"/>
                  </a:lnTo>
                  <a:lnTo>
                    <a:pt x="48484" y="40"/>
                  </a:lnTo>
                  <a:lnTo>
                    <a:pt x="4602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33"/>
            <p:cNvSpPr/>
            <p:nvPr/>
          </p:nvSpPr>
          <p:spPr>
            <a:xfrm>
              <a:off x="3757766" y="4863260"/>
              <a:ext cx="2225089" cy="280240"/>
            </a:xfrm>
            <a:custGeom>
              <a:avLst/>
              <a:gdLst/>
              <a:ahLst/>
              <a:cxnLst/>
              <a:rect l="l" t="t" r="r" b="b"/>
              <a:pathLst>
                <a:path w="69681" h="8776" extrusionOk="0">
                  <a:moveTo>
                    <a:pt x="36525" y="1"/>
                  </a:moveTo>
                  <a:lnTo>
                    <a:pt x="35310" y="14"/>
                  </a:lnTo>
                  <a:lnTo>
                    <a:pt x="34147" y="40"/>
                  </a:lnTo>
                  <a:lnTo>
                    <a:pt x="31847" y="159"/>
                  </a:lnTo>
                  <a:lnTo>
                    <a:pt x="29561" y="331"/>
                  </a:lnTo>
                  <a:lnTo>
                    <a:pt x="27288" y="582"/>
                  </a:lnTo>
                  <a:lnTo>
                    <a:pt x="25015" y="913"/>
                  </a:lnTo>
                  <a:lnTo>
                    <a:pt x="22769" y="1296"/>
                  </a:lnTo>
                  <a:lnTo>
                    <a:pt x="19412" y="1983"/>
                  </a:lnTo>
                  <a:lnTo>
                    <a:pt x="14986" y="3119"/>
                  </a:lnTo>
                  <a:lnTo>
                    <a:pt x="10612" y="4481"/>
                  </a:lnTo>
                  <a:lnTo>
                    <a:pt x="6317" y="6053"/>
                  </a:lnTo>
                  <a:lnTo>
                    <a:pt x="2075" y="7824"/>
                  </a:lnTo>
                  <a:lnTo>
                    <a:pt x="0" y="8775"/>
                  </a:lnTo>
                  <a:lnTo>
                    <a:pt x="1983" y="8775"/>
                  </a:lnTo>
                  <a:lnTo>
                    <a:pt x="4203" y="7811"/>
                  </a:lnTo>
                  <a:lnTo>
                    <a:pt x="8722" y="6027"/>
                  </a:lnTo>
                  <a:lnTo>
                    <a:pt x="12158" y="4851"/>
                  </a:lnTo>
                  <a:lnTo>
                    <a:pt x="14470" y="4137"/>
                  </a:lnTo>
                  <a:lnTo>
                    <a:pt x="16809" y="3489"/>
                  </a:lnTo>
                  <a:lnTo>
                    <a:pt x="19175" y="2895"/>
                  </a:lnTo>
                  <a:lnTo>
                    <a:pt x="20364" y="2630"/>
                  </a:lnTo>
                  <a:lnTo>
                    <a:pt x="21593" y="2366"/>
                  </a:lnTo>
                  <a:lnTo>
                    <a:pt x="24077" y="1890"/>
                  </a:lnTo>
                  <a:lnTo>
                    <a:pt x="26575" y="1507"/>
                  </a:lnTo>
                  <a:lnTo>
                    <a:pt x="29085" y="1217"/>
                  </a:lnTo>
                  <a:lnTo>
                    <a:pt x="31609" y="992"/>
                  </a:lnTo>
                  <a:lnTo>
                    <a:pt x="34133" y="873"/>
                  </a:lnTo>
                  <a:lnTo>
                    <a:pt x="36657" y="820"/>
                  </a:lnTo>
                  <a:lnTo>
                    <a:pt x="39181" y="873"/>
                  </a:lnTo>
                  <a:lnTo>
                    <a:pt x="41705" y="1018"/>
                  </a:lnTo>
                  <a:lnTo>
                    <a:pt x="44216" y="1243"/>
                  </a:lnTo>
                  <a:lnTo>
                    <a:pt x="46714" y="1573"/>
                  </a:lnTo>
                  <a:lnTo>
                    <a:pt x="49211" y="1996"/>
                  </a:lnTo>
                  <a:lnTo>
                    <a:pt x="51669" y="2512"/>
                  </a:lnTo>
                  <a:lnTo>
                    <a:pt x="54127" y="3133"/>
                  </a:lnTo>
                  <a:lnTo>
                    <a:pt x="56545" y="3859"/>
                  </a:lnTo>
                  <a:lnTo>
                    <a:pt x="58937" y="4679"/>
                  </a:lnTo>
                  <a:lnTo>
                    <a:pt x="60126" y="5128"/>
                  </a:lnTo>
                  <a:lnTo>
                    <a:pt x="61117" y="5538"/>
                  </a:lnTo>
                  <a:lnTo>
                    <a:pt x="63086" y="6383"/>
                  </a:lnTo>
                  <a:lnTo>
                    <a:pt x="66020" y="7784"/>
                  </a:lnTo>
                  <a:lnTo>
                    <a:pt x="67949" y="8775"/>
                  </a:lnTo>
                  <a:lnTo>
                    <a:pt x="69680" y="8775"/>
                  </a:lnTo>
                  <a:lnTo>
                    <a:pt x="67883" y="7824"/>
                  </a:lnTo>
                  <a:lnTo>
                    <a:pt x="64223" y="6027"/>
                  </a:lnTo>
                  <a:lnTo>
                    <a:pt x="60496" y="4414"/>
                  </a:lnTo>
                  <a:lnTo>
                    <a:pt x="57642" y="3357"/>
                  </a:lnTo>
                  <a:lnTo>
                    <a:pt x="55699" y="2723"/>
                  </a:lnTo>
                  <a:lnTo>
                    <a:pt x="54722" y="2432"/>
                  </a:lnTo>
                  <a:lnTo>
                    <a:pt x="53545" y="2102"/>
                  </a:lnTo>
                  <a:lnTo>
                    <a:pt x="51154" y="1534"/>
                  </a:lnTo>
                  <a:lnTo>
                    <a:pt x="48749" y="1045"/>
                  </a:lnTo>
                  <a:lnTo>
                    <a:pt x="46317" y="662"/>
                  </a:lnTo>
                  <a:lnTo>
                    <a:pt x="43886" y="371"/>
                  </a:lnTo>
                  <a:lnTo>
                    <a:pt x="41441" y="159"/>
                  </a:lnTo>
                  <a:lnTo>
                    <a:pt x="38983" y="40"/>
                  </a:lnTo>
                  <a:lnTo>
                    <a:pt x="365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33"/>
            <p:cNvSpPr/>
            <p:nvPr/>
          </p:nvSpPr>
          <p:spPr>
            <a:xfrm>
              <a:off x="4130359" y="5014750"/>
              <a:ext cx="1517017" cy="128752"/>
            </a:xfrm>
            <a:custGeom>
              <a:avLst/>
              <a:gdLst/>
              <a:ahLst/>
              <a:cxnLst/>
              <a:rect l="l" t="t" r="r" b="b"/>
              <a:pathLst>
                <a:path w="47507" h="4032" extrusionOk="0">
                  <a:moveTo>
                    <a:pt x="24527" y="1"/>
                  </a:moveTo>
                  <a:lnTo>
                    <a:pt x="23311" y="14"/>
                  </a:lnTo>
                  <a:lnTo>
                    <a:pt x="21805" y="40"/>
                  </a:lnTo>
                  <a:lnTo>
                    <a:pt x="18831" y="212"/>
                  </a:lnTo>
                  <a:lnTo>
                    <a:pt x="15871" y="503"/>
                  </a:lnTo>
                  <a:lnTo>
                    <a:pt x="12938" y="913"/>
                  </a:lnTo>
                  <a:lnTo>
                    <a:pt x="10017" y="1428"/>
                  </a:lnTo>
                  <a:lnTo>
                    <a:pt x="7123" y="2049"/>
                  </a:lnTo>
                  <a:lnTo>
                    <a:pt x="4256" y="2763"/>
                  </a:lnTo>
                  <a:lnTo>
                    <a:pt x="1402" y="3582"/>
                  </a:lnTo>
                  <a:lnTo>
                    <a:pt x="1" y="4031"/>
                  </a:lnTo>
                  <a:lnTo>
                    <a:pt x="2829" y="4031"/>
                  </a:lnTo>
                  <a:lnTo>
                    <a:pt x="4203" y="3648"/>
                  </a:lnTo>
                  <a:lnTo>
                    <a:pt x="6965" y="2934"/>
                  </a:lnTo>
                  <a:lnTo>
                    <a:pt x="8366" y="2617"/>
                  </a:lnTo>
                  <a:lnTo>
                    <a:pt x="9502" y="2366"/>
                  </a:lnTo>
                  <a:lnTo>
                    <a:pt x="11775" y="1943"/>
                  </a:lnTo>
                  <a:lnTo>
                    <a:pt x="14074" y="1573"/>
                  </a:lnTo>
                  <a:lnTo>
                    <a:pt x="16387" y="1283"/>
                  </a:lnTo>
                  <a:lnTo>
                    <a:pt x="18699" y="1058"/>
                  </a:lnTo>
                  <a:lnTo>
                    <a:pt x="21025" y="899"/>
                  </a:lnTo>
                  <a:lnTo>
                    <a:pt x="23351" y="833"/>
                  </a:lnTo>
                  <a:lnTo>
                    <a:pt x="25677" y="833"/>
                  </a:lnTo>
                  <a:lnTo>
                    <a:pt x="28002" y="899"/>
                  </a:lnTo>
                  <a:lnTo>
                    <a:pt x="30315" y="1058"/>
                  </a:lnTo>
                  <a:lnTo>
                    <a:pt x="32627" y="1283"/>
                  </a:lnTo>
                  <a:lnTo>
                    <a:pt x="34927" y="1600"/>
                  </a:lnTo>
                  <a:lnTo>
                    <a:pt x="37226" y="1996"/>
                  </a:lnTo>
                  <a:lnTo>
                    <a:pt x="39499" y="2472"/>
                  </a:lnTo>
                  <a:lnTo>
                    <a:pt x="41745" y="3027"/>
                  </a:lnTo>
                  <a:lnTo>
                    <a:pt x="43979" y="3674"/>
                  </a:lnTo>
                  <a:lnTo>
                    <a:pt x="45089" y="4031"/>
                  </a:lnTo>
                  <a:lnTo>
                    <a:pt x="47507" y="4031"/>
                  </a:lnTo>
                  <a:lnTo>
                    <a:pt x="46331" y="3595"/>
                  </a:lnTo>
                  <a:lnTo>
                    <a:pt x="43939" y="2789"/>
                  </a:lnTo>
                  <a:lnTo>
                    <a:pt x="42723" y="2432"/>
                  </a:lnTo>
                  <a:lnTo>
                    <a:pt x="41547" y="2102"/>
                  </a:lnTo>
                  <a:lnTo>
                    <a:pt x="39155" y="1520"/>
                  </a:lnTo>
                  <a:lnTo>
                    <a:pt x="36750" y="1045"/>
                  </a:lnTo>
                  <a:lnTo>
                    <a:pt x="34319" y="662"/>
                  </a:lnTo>
                  <a:lnTo>
                    <a:pt x="31887" y="358"/>
                  </a:lnTo>
                  <a:lnTo>
                    <a:pt x="29443" y="159"/>
                  </a:lnTo>
                  <a:lnTo>
                    <a:pt x="26985" y="40"/>
                  </a:lnTo>
                  <a:lnTo>
                    <a:pt x="2452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53" name="Google Shape;853;p33"/>
          <p:cNvSpPr/>
          <p:nvPr/>
        </p:nvSpPr>
        <p:spPr>
          <a:xfrm rot="-1858297">
            <a:off x="427011" y="3373465"/>
            <a:ext cx="444688" cy="1782704"/>
          </a:xfrm>
          <a:custGeom>
            <a:avLst/>
            <a:gdLst/>
            <a:ahLst/>
            <a:cxnLst/>
            <a:rect l="l" t="t" r="r" b="b"/>
            <a:pathLst>
              <a:path w="17788" h="71310" extrusionOk="0">
                <a:moveTo>
                  <a:pt x="1102" y="403"/>
                </a:moveTo>
                <a:cubicBezTo>
                  <a:pt x="7162" y="-1110"/>
                  <a:pt x="16753" y="3038"/>
                  <a:pt x="17635" y="9221"/>
                </a:cubicBezTo>
                <a:cubicBezTo>
                  <a:pt x="18817" y="17508"/>
                  <a:pt x="10846" y="24613"/>
                  <a:pt x="8818" y="32734"/>
                </a:cubicBezTo>
                <a:cubicBezTo>
                  <a:pt x="6650" y="41415"/>
                  <a:pt x="13244" y="51246"/>
                  <a:pt x="9920" y="59553"/>
                </a:cubicBezTo>
                <a:cubicBezTo>
                  <a:pt x="8015" y="64314"/>
                  <a:pt x="2296" y="66725"/>
                  <a:pt x="0" y="71310"/>
                </a:cubicBezTo>
              </a:path>
            </a:pathLst>
          </a:custGeom>
          <a:noFill/>
          <a:ln w="19050" cap="rnd" cmpd="sng">
            <a:solidFill>
              <a:schemeClr val="lt2"/>
            </a:solidFill>
            <a:prstDash val="dash"/>
            <a:round/>
            <a:headEnd type="none" w="med" len="med"/>
            <a:tailEnd type="none" w="med" len="med"/>
          </a:ln>
        </p:spPr>
      </p:sp>
      <p:grpSp>
        <p:nvGrpSpPr>
          <p:cNvPr id="854" name="Google Shape;854;p33"/>
          <p:cNvGrpSpPr/>
          <p:nvPr/>
        </p:nvGrpSpPr>
        <p:grpSpPr>
          <a:xfrm flipH="1">
            <a:off x="7202391" y="481050"/>
            <a:ext cx="1221600" cy="385800"/>
            <a:chOff x="2602975" y="1166475"/>
            <a:chExt cx="1221600" cy="385800"/>
          </a:xfrm>
        </p:grpSpPr>
        <p:sp>
          <p:nvSpPr>
            <p:cNvPr id="855" name="Google Shape;855;p33"/>
            <p:cNvSpPr/>
            <p:nvPr/>
          </p:nvSpPr>
          <p:spPr>
            <a:xfrm>
              <a:off x="2602975" y="1166475"/>
              <a:ext cx="385800" cy="385800"/>
            </a:xfrm>
            <a:prstGeom prst="mathMultiply">
              <a:avLst>
                <a:gd name="adj1" fmla="val 2352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33"/>
            <p:cNvSpPr/>
            <p:nvPr/>
          </p:nvSpPr>
          <p:spPr>
            <a:xfrm>
              <a:off x="3020875" y="1166475"/>
              <a:ext cx="385800" cy="385800"/>
            </a:xfrm>
            <a:prstGeom prst="mathMultiply">
              <a:avLst>
                <a:gd name="adj1" fmla="val 2352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33"/>
            <p:cNvSpPr/>
            <p:nvPr/>
          </p:nvSpPr>
          <p:spPr>
            <a:xfrm>
              <a:off x="3438775" y="1166475"/>
              <a:ext cx="385800" cy="385800"/>
            </a:xfrm>
            <a:prstGeom prst="mathMultiply">
              <a:avLst>
                <a:gd name="adj1" fmla="val 2352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2"/>
        </a:solid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3"/>
          <p:cNvSpPr txBox="1">
            <a:spLocks noGrp="1"/>
          </p:cNvSpPr>
          <p:nvPr>
            <p:ph type="title"/>
          </p:nvPr>
        </p:nvSpPr>
        <p:spPr>
          <a:xfrm>
            <a:off x="1998113" y="1862400"/>
            <a:ext cx="5577300" cy="62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900"/>
              <a:buNone/>
              <a:defRPr sz="4000" b="0">
                <a:solidFill>
                  <a:schemeClr val="accent4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96" name="Google Shape;96;p3"/>
          <p:cNvSpPr txBox="1">
            <a:spLocks noGrp="1"/>
          </p:cNvSpPr>
          <p:nvPr>
            <p:ph type="title" idx="2" hasCustomPrompt="1"/>
          </p:nvPr>
        </p:nvSpPr>
        <p:spPr>
          <a:xfrm>
            <a:off x="956838" y="1871650"/>
            <a:ext cx="917400" cy="96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6000" b="0">
                <a:solidFill>
                  <a:schemeClr val="accent4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97" name="Google Shape;97;p3"/>
          <p:cNvSpPr txBox="1">
            <a:spLocks noGrp="1"/>
          </p:cNvSpPr>
          <p:nvPr>
            <p:ph type="subTitle" idx="1"/>
          </p:nvPr>
        </p:nvSpPr>
        <p:spPr>
          <a:xfrm>
            <a:off x="2000263" y="2486950"/>
            <a:ext cx="5577300" cy="33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8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grpSp>
        <p:nvGrpSpPr>
          <p:cNvPr id="98" name="Google Shape;98;p3"/>
          <p:cNvGrpSpPr/>
          <p:nvPr/>
        </p:nvGrpSpPr>
        <p:grpSpPr>
          <a:xfrm rot="10800000">
            <a:off x="-377489" y="-432271"/>
            <a:ext cx="6705654" cy="1944523"/>
            <a:chOff x="2431496" y="3198979"/>
            <a:chExt cx="6705654" cy="1944523"/>
          </a:xfrm>
        </p:grpSpPr>
        <p:sp>
          <p:nvSpPr>
            <p:cNvPr id="99" name="Google Shape;99;p3"/>
            <p:cNvSpPr/>
            <p:nvPr/>
          </p:nvSpPr>
          <p:spPr>
            <a:xfrm>
              <a:off x="2431496" y="3198979"/>
              <a:ext cx="6705570" cy="1944498"/>
            </a:xfrm>
            <a:custGeom>
              <a:avLst/>
              <a:gdLst/>
              <a:ahLst/>
              <a:cxnLst/>
              <a:rect l="l" t="t" r="r" b="b"/>
              <a:pathLst>
                <a:path w="209992" h="60894" extrusionOk="0">
                  <a:moveTo>
                    <a:pt x="209992" y="1"/>
                  </a:moveTo>
                  <a:lnTo>
                    <a:pt x="208261" y="3040"/>
                  </a:lnTo>
                  <a:lnTo>
                    <a:pt x="204693" y="9066"/>
                  </a:lnTo>
                  <a:lnTo>
                    <a:pt x="202829" y="12026"/>
                  </a:lnTo>
                  <a:lnTo>
                    <a:pt x="201785" y="13651"/>
                  </a:lnTo>
                  <a:lnTo>
                    <a:pt x="199658" y="16889"/>
                  </a:lnTo>
                  <a:lnTo>
                    <a:pt x="197438" y="20100"/>
                  </a:lnTo>
                  <a:lnTo>
                    <a:pt x="195125" y="23232"/>
                  </a:lnTo>
                  <a:lnTo>
                    <a:pt x="192720" y="26298"/>
                  </a:lnTo>
                  <a:lnTo>
                    <a:pt x="190196" y="29245"/>
                  </a:lnTo>
                  <a:lnTo>
                    <a:pt x="187540" y="32086"/>
                  </a:lnTo>
                  <a:lnTo>
                    <a:pt x="184752" y="34768"/>
                  </a:lnTo>
                  <a:lnTo>
                    <a:pt x="183285" y="36050"/>
                  </a:lnTo>
                  <a:lnTo>
                    <a:pt x="182479" y="36724"/>
                  </a:lnTo>
                  <a:lnTo>
                    <a:pt x="180827" y="38019"/>
                  </a:lnTo>
                  <a:lnTo>
                    <a:pt x="179109" y="39235"/>
                  </a:lnTo>
                  <a:lnTo>
                    <a:pt x="177339" y="40398"/>
                  </a:lnTo>
                  <a:lnTo>
                    <a:pt x="175528" y="41481"/>
                  </a:lnTo>
                  <a:lnTo>
                    <a:pt x="173678" y="42512"/>
                  </a:lnTo>
                  <a:lnTo>
                    <a:pt x="170864" y="43952"/>
                  </a:lnTo>
                  <a:lnTo>
                    <a:pt x="168961" y="44824"/>
                  </a:lnTo>
                  <a:lnTo>
                    <a:pt x="167890" y="45287"/>
                  </a:lnTo>
                  <a:lnTo>
                    <a:pt x="165750" y="46133"/>
                  </a:lnTo>
                  <a:lnTo>
                    <a:pt x="163556" y="46873"/>
                  </a:lnTo>
                  <a:lnTo>
                    <a:pt x="161349" y="47494"/>
                  </a:lnTo>
                  <a:lnTo>
                    <a:pt x="159103" y="48009"/>
                  </a:lnTo>
                  <a:lnTo>
                    <a:pt x="156843" y="48419"/>
                  </a:lnTo>
                  <a:lnTo>
                    <a:pt x="154557" y="48696"/>
                  </a:lnTo>
                  <a:lnTo>
                    <a:pt x="152244" y="48868"/>
                  </a:lnTo>
                  <a:lnTo>
                    <a:pt x="151095" y="48894"/>
                  </a:lnTo>
                  <a:lnTo>
                    <a:pt x="150196" y="48908"/>
                  </a:lnTo>
                  <a:lnTo>
                    <a:pt x="148399" y="48855"/>
                  </a:lnTo>
                  <a:lnTo>
                    <a:pt x="146628" y="48736"/>
                  </a:lnTo>
                  <a:lnTo>
                    <a:pt x="144857" y="48538"/>
                  </a:lnTo>
                  <a:lnTo>
                    <a:pt x="143113" y="48287"/>
                  </a:lnTo>
                  <a:lnTo>
                    <a:pt x="141382" y="47956"/>
                  </a:lnTo>
                  <a:lnTo>
                    <a:pt x="138805" y="47362"/>
                  </a:lnTo>
                  <a:lnTo>
                    <a:pt x="135409" y="46357"/>
                  </a:lnTo>
                  <a:lnTo>
                    <a:pt x="132079" y="45168"/>
                  </a:lnTo>
                  <a:lnTo>
                    <a:pt x="128789" y="43820"/>
                  </a:lnTo>
                  <a:lnTo>
                    <a:pt x="125564" y="42340"/>
                  </a:lnTo>
                  <a:lnTo>
                    <a:pt x="123965" y="41547"/>
                  </a:lnTo>
                  <a:lnTo>
                    <a:pt x="120886" y="40001"/>
                  </a:lnTo>
                  <a:lnTo>
                    <a:pt x="114755" y="36869"/>
                  </a:lnTo>
                  <a:lnTo>
                    <a:pt x="110130" y="34596"/>
                  </a:lnTo>
                  <a:lnTo>
                    <a:pt x="106998" y="33156"/>
                  </a:lnTo>
                  <a:lnTo>
                    <a:pt x="103840" y="31808"/>
                  </a:lnTo>
                  <a:lnTo>
                    <a:pt x="100615" y="30592"/>
                  </a:lnTo>
                  <a:lnTo>
                    <a:pt x="98977" y="30037"/>
                  </a:lnTo>
                  <a:lnTo>
                    <a:pt x="97933" y="29707"/>
                  </a:lnTo>
                  <a:lnTo>
                    <a:pt x="95832" y="29086"/>
                  </a:lnTo>
                  <a:lnTo>
                    <a:pt x="93704" y="28544"/>
                  </a:lnTo>
                  <a:lnTo>
                    <a:pt x="91577" y="28055"/>
                  </a:lnTo>
                  <a:lnTo>
                    <a:pt x="89423" y="27646"/>
                  </a:lnTo>
                  <a:lnTo>
                    <a:pt x="87269" y="27289"/>
                  </a:lnTo>
                  <a:lnTo>
                    <a:pt x="85102" y="27011"/>
                  </a:lnTo>
                  <a:lnTo>
                    <a:pt x="82934" y="26787"/>
                  </a:lnTo>
                  <a:lnTo>
                    <a:pt x="80754" y="26628"/>
                  </a:lnTo>
                  <a:lnTo>
                    <a:pt x="78574" y="26522"/>
                  </a:lnTo>
                  <a:lnTo>
                    <a:pt x="75283" y="26483"/>
                  </a:lnTo>
                  <a:lnTo>
                    <a:pt x="70922" y="26655"/>
                  </a:lnTo>
                  <a:lnTo>
                    <a:pt x="66562" y="27064"/>
                  </a:lnTo>
                  <a:lnTo>
                    <a:pt x="64381" y="27368"/>
                  </a:lnTo>
                  <a:lnTo>
                    <a:pt x="63205" y="27540"/>
                  </a:lnTo>
                  <a:lnTo>
                    <a:pt x="60840" y="27963"/>
                  </a:lnTo>
                  <a:lnTo>
                    <a:pt x="58488" y="28452"/>
                  </a:lnTo>
                  <a:lnTo>
                    <a:pt x="56149" y="29007"/>
                  </a:lnTo>
                  <a:lnTo>
                    <a:pt x="52673" y="29932"/>
                  </a:lnTo>
                  <a:lnTo>
                    <a:pt x="48101" y="31372"/>
                  </a:lnTo>
                  <a:lnTo>
                    <a:pt x="43582" y="33011"/>
                  </a:lnTo>
                  <a:lnTo>
                    <a:pt x="39128" y="34834"/>
                  </a:lnTo>
                  <a:lnTo>
                    <a:pt x="34741" y="36816"/>
                  </a:lnTo>
                  <a:lnTo>
                    <a:pt x="30433" y="38918"/>
                  </a:lnTo>
                  <a:lnTo>
                    <a:pt x="28306" y="40014"/>
                  </a:lnTo>
                  <a:lnTo>
                    <a:pt x="26575" y="40939"/>
                  </a:lnTo>
                  <a:lnTo>
                    <a:pt x="23192" y="42935"/>
                  </a:lnTo>
                  <a:lnTo>
                    <a:pt x="19888" y="45062"/>
                  </a:lnTo>
                  <a:lnTo>
                    <a:pt x="16637" y="47296"/>
                  </a:lnTo>
                  <a:lnTo>
                    <a:pt x="15052" y="48432"/>
                  </a:lnTo>
                  <a:lnTo>
                    <a:pt x="13387" y="49634"/>
                  </a:lnTo>
                  <a:lnTo>
                    <a:pt x="10096" y="52119"/>
                  </a:lnTo>
                  <a:lnTo>
                    <a:pt x="6898" y="54696"/>
                  </a:lnTo>
                  <a:lnTo>
                    <a:pt x="3766" y="57365"/>
                  </a:lnTo>
                  <a:lnTo>
                    <a:pt x="2247" y="58752"/>
                  </a:lnTo>
                  <a:lnTo>
                    <a:pt x="1110" y="59810"/>
                  </a:lnTo>
                  <a:lnTo>
                    <a:pt x="0" y="60893"/>
                  </a:lnTo>
                  <a:lnTo>
                    <a:pt x="1176" y="60893"/>
                  </a:lnTo>
                  <a:lnTo>
                    <a:pt x="2326" y="59783"/>
                  </a:lnTo>
                  <a:lnTo>
                    <a:pt x="4691" y="57642"/>
                  </a:lnTo>
                  <a:lnTo>
                    <a:pt x="7123" y="55581"/>
                  </a:lnTo>
                  <a:lnTo>
                    <a:pt x="9594" y="53586"/>
                  </a:lnTo>
                  <a:lnTo>
                    <a:pt x="10849" y="52595"/>
                  </a:lnTo>
                  <a:lnTo>
                    <a:pt x="12528" y="51300"/>
                  </a:lnTo>
                  <a:lnTo>
                    <a:pt x="15937" y="48789"/>
                  </a:lnTo>
                  <a:lnTo>
                    <a:pt x="19412" y="46384"/>
                  </a:lnTo>
                  <a:lnTo>
                    <a:pt x="22967" y="44071"/>
                  </a:lnTo>
                  <a:lnTo>
                    <a:pt x="24764" y="42974"/>
                  </a:lnTo>
                  <a:lnTo>
                    <a:pt x="26707" y="41825"/>
                  </a:lnTo>
                  <a:lnTo>
                    <a:pt x="30671" y="39697"/>
                  </a:lnTo>
                  <a:lnTo>
                    <a:pt x="34715" y="37728"/>
                  </a:lnTo>
                  <a:lnTo>
                    <a:pt x="38824" y="35891"/>
                  </a:lnTo>
                  <a:lnTo>
                    <a:pt x="40899" y="35019"/>
                  </a:lnTo>
                  <a:lnTo>
                    <a:pt x="43132" y="34094"/>
                  </a:lnTo>
                  <a:lnTo>
                    <a:pt x="47665" y="32416"/>
                  </a:lnTo>
                  <a:lnTo>
                    <a:pt x="52277" y="30936"/>
                  </a:lnTo>
                  <a:lnTo>
                    <a:pt x="56941" y="29667"/>
                  </a:lnTo>
                  <a:lnTo>
                    <a:pt x="59294" y="29126"/>
                  </a:lnTo>
                  <a:lnTo>
                    <a:pt x="60430" y="28888"/>
                  </a:lnTo>
                  <a:lnTo>
                    <a:pt x="62703" y="28465"/>
                  </a:lnTo>
                  <a:lnTo>
                    <a:pt x="64976" y="28108"/>
                  </a:lnTo>
                  <a:lnTo>
                    <a:pt x="67262" y="27804"/>
                  </a:lnTo>
                  <a:lnTo>
                    <a:pt x="69561" y="27580"/>
                  </a:lnTo>
                  <a:lnTo>
                    <a:pt x="71861" y="27421"/>
                  </a:lnTo>
                  <a:lnTo>
                    <a:pt x="74160" y="27328"/>
                  </a:lnTo>
                  <a:lnTo>
                    <a:pt x="76473" y="27302"/>
                  </a:lnTo>
                  <a:lnTo>
                    <a:pt x="78772" y="27355"/>
                  </a:lnTo>
                  <a:lnTo>
                    <a:pt x="81071" y="27461"/>
                  </a:lnTo>
                  <a:lnTo>
                    <a:pt x="83370" y="27646"/>
                  </a:lnTo>
                  <a:lnTo>
                    <a:pt x="85657" y="27910"/>
                  </a:lnTo>
                  <a:lnTo>
                    <a:pt x="87943" y="28227"/>
                  </a:lnTo>
                  <a:lnTo>
                    <a:pt x="90216" y="28637"/>
                  </a:lnTo>
                  <a:lnTo>
                    <a:pt x="92475" y="29099"/>
                  </a:lnTo>
                  <a:lnTo>
                    <a:pt x="94722" y="29654"/>
                  </a:lnTo>
                  <a:lnTo>
                    <a:pt x="95832" y="29958"/>
                  </a:lnTo>
                  <a:lnTo>
                    <a:pt x="97536" y="30447"/>
                  </a:lnTo>
                  <a:lnTo>
                    <a:pt x="100893" y="31570"/>
                  </a:lnTo>
                  <a:lnTo>
                    <a:pt x="104183" y="32839"/>
                  </a:lnTo>
                  <a:lnTo>
                    <a:pt x="107421" y="34240"/>
                  </a:lnTo>
                  <a:lnTo>
                    <a:pt x="112218" y="36499"/>
                  </a:lnTo>
                  <a:lnTo>
                    <a:pt x="118521" y="39697"/>
                  </a:lnTo>
                  <a:lnTo>
                    <a:pt x="121666" y="41323"/>
                  </a:lnTo>
                  <a:lnTo>
                    <a:pt x="123146" y="42063"/>
                  </a:lnTo>
                  <a:lnTo>
                    <a:pt x="126133" y="43503"/>
                  </a:lnTo>
                  <a:lnTo>
                    <a:pt x="129145" y="44851"/>
                  </a:lnTo>
                  <a:lnTo>
                    <a:pt x="132198" y="46080"/>
                  </a:lnTo>
                  <a:lnTo>
                    <a:pt x="135290" y="47177"/>
                  </a:lnTo>
                  <a:lnTo>
                    <a:pt x="138448" y="48102"/>
                  </a:lnTo>
                  <a:lnTo>
                    <a:pt x="141646" y="48842"/>
                  </a:lnTo>
                  <a:lnTo>
                    <a:pt x="144924" y="49383"/>
                  </a:lnTo>
                  <a:lnTo>
                    <a:pt x="146589" y="49555"/>
                  </a:lnTo>
                  <a:lnTo>
                    <a:pt x="147712" y="49648"/>
                  </a:lnTo>
                  <a:lnTo>
                    <a:pt x="149958" y="49727"/>
                  </a:lnTo>
                  <a:lnTo>
                    <a:pt x="152191" y="49687"/>
                  </a:lnTo>
                  <a:lnTo>
                    <a:pt x="154412" y="49529"/>
                  </a:lnTo>
                  <a:lnTo>
                    <a:pt x="156605" y="49264"/>
                  </a:lnTo>
                  <a:lnTo>
                    <a:pt x="158799" y="48881"/>
                  </a:lnTo>
                  <a:lnTo>
                    <a:pt x="160953" y="48406"/>
                  </a:lnTo>
                  <a:lnTo>
                    <a:pt x="163093" y="47824"/>
                  </a:lnTo>
                  <a:lnTo>
                    <a:pt x="165208" y="47150"/>
                  </a:lnTo>
                  <a:lnTo>
                    <a:pt x="167296" y="46384"/>
                  </a:lnTo>
                  <a:lnTo>
                    <a:pt x="169344" y="45538"/>
                  </a:lnTo>
                  <a:lnTo>
                    <a:pt x="171379" y="44613"/>
                  </a:lnTo>
                  <a:lnTo>
                    <a:pt x="173374" y="43609"/>
                  </a:lnTo>
                  <a:lnTo>
                    <a:pt x="175330" y="42538"/>
                  </a:lnTo>
                  <a:lnTo>
                    <a:pt x="177246" y="41389"/>
                  </a:lnTo>
                  <a:lnTo>
                    <a:pt x="179136" y="40186"/>
                  </a:lnTo>
                  <a:lnTo>
                    <a:pt x="180061" y="39565"/>
                  </a:lnTo>
                  <a:lnTo>
                    <a:pt x="180827" y="39036"/>
                  </a:lnTo>
                  <a:lnTo>
                    <a:pt x="182307" y="37926"/>
                  </a:lnTo>
                  <a:lnTo>
                    <a:pt x="183761" y="36764"/>
                  </a:lnTo>
                  <a:lnTo>
                    <a:pt x="185175" y="35548"/>
                  </a:lnTo>
                  <a:lnTo>
                    <a:pt x="187223" y="33645"/>
                  </a:lnTo>
                  <a:lnTo>
                    <a:pt x="189813" y="30962"/>
                  </a:lnTo>
                  <a:lnTo>
                    <a:pt x="192284" y="28135"/>
                  </a:lnTo>
                  <a:lnTo>
                    <a:pt x="194636" y="25214"/>
                  </a:lnTo>
                  <a:lnTo>
                    <a:pt x="196883" y="22228"/>
                  </a:lnTo>
                  <a:lnTo>
                    <a:pt x="199050" y="19188"/>
                  </a:lnTo>
                  <a:lnTo>
                    <a:pt x="200094" y="17682"/>
                  </a:lnTo>
                  <a:lnTo>
                    <a:pt x="201415" y="15739"/>
                  </a:lnTo>
                  <a:lnTo>
                    <a:pt x="203966" y="11788"/>
                  </a:lnTo>
                  <a:lnTo>
                    <a:pt x="206424" y="7797"/>
                  </a:lnTo>
                  <a:lnTo>
                    <a:pt x="208816" y="3754"/>
                  </a:lnTo>
                  <a:lnTo>
                    <a:pt x="209992" y="1719"/>
                  </a:lnTo>
                  <a:lnTo>
                    <a:pt x="20999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3"/>
            <p:cNvSpPr/>
            <p:nvPr/>
          </p:nvSpPr>
          <p:spPr>
            <a:xfrm>
              <a:off x="2676230" y="3460190"/>
              <a:ext cx="6460839" cy="1683290"/>
            </a:xfrm>
            <a:custGeom>
              <a:avLst/>
              <a:gdLst/>
              <a:ahLst/>
              <a:cxnLst/>
              <a:rect l="l" t="t" r="r" b="b"/>
              <a:pathLst>
                <a:path w="202328" h="52714" extrusionOk="0">
                  <a:moveTo>
                    <a:pt x="202328" y="1"/>
                  </a:moveTo>
                  <a:lnTo>
                    <a:pt x="200993" y="2260"/>
                  </a:lnTo>
                  <a:lnTo>
                    <a:pt x="198258" y="6714"/>
                  </a:lnTo>
                  <a:lnTo>
                    <a:pt x="196844" y="8920"/>
                  </a:lnTo>
                  <a:lnTo>
                    <a:pt x="195786" y="10546"/>
                  </a:lnTo>
                  <a:lnTo>
                    <a:pt x="193619" y="13783"/>
                  </a:lnTo>
                  <a:lnTo>
                    <a:pt x="191373" y="16981"/>
                  </a:lnTo>
                  <a:lnTo>
                    <a:pt x="189034" y="20113"/>
                  </a:lnTo>
                  <a:lnTo>
                    <a:pt x="186589" y="23166"/>
                  </a:lnTo>
                  <a:lnTo>
                    <a:pt x="184039" y="26126"/>
                  </a:lnTo>
                  <a:lnTo>
                    <a:pt x="181356" y="28967"/>
                  </a:lnTo>
                  <a:lnTo>
                    <a:pt x="178542" y="31649"/>
                  </a:lnTo>
                  <a:lnTo>
                    <a:pt x="177062" y="32931"/>
                  </a:lnTo>
                  <a:lnTo>
                    <a:pt x="176255" y="33605"/>
                  </a:lnTo>
                  <a:lnTo>
                    <a:pt x="174604" y="34900"/>
                  </a:lnTo>
                  <a:lnTo>
                    <a:pt x="172873" y="36116"/>
                  </a:lnTo>
                  <a:lnTo>
                    <a:pt x="171115" y="37279"/>
                  </a:lnTo>
                  <a:lnTo>
                    <a:pt x="169305" y="38376"/>
                  </a:lnTo>
                  <a:lnTo>
                    <a:pt x="167455" y="39393"/>
                  </a:lnTo>
                  <a:lnTo>
                    <a:pt x="164627" y="40833"/>
                  </a:lnTo>
                  <a:lnTo>
                    <a:pt x="162724" y="41719"/>
                  </a:lnTo>
                  <a:lnTo>
                    <a:pt x="161667" y="42181"/>
                  </a:lnTo>
                  <a:lnTo>
                    <a:pt x="159513" y="43014"/>
                  </a:lnTo>
                  <a:lnTo>
                    <a:pt x="157332" y="43754"/>
                  </a:lnTo>
                  <a:lnTo>
                    <a:pt x="155112" y="44388"/>
                  </a:lnTo>
                  <a:lnTo>
                    <a:pt x="152866" y="44903"/>
                  </a:lnTo>
                  <a:lnTo>
                    <a:pt x="150606" y="45300"/>
                  </a:lnTo>
                  <a:lnTo>
                    <a:pt x="148320" y="45591"/>
                  </a:lnTo>
                  <a:lnTo>
                    <a:pt x="146021" y="45749"/>
                  </a:lnTo>
                  <a:lnTo>
                    <a:pt x="144858" y="45789"/>
                  </a:lnTo>
                  <a:lnTo>
                    <a:pt x="143959" y="45789"/>
                  </a:lnTo>
                  <a:lnTo>
                    <a:pt x="142175" y="45749"/>
                  </a:lnTo>
                  <a:lnTo>
                    <a:pt x="140391" y="45617"/>
                  </a:lnTo>
                  <a:lnTo>
                    <a:pt x="138634" y="45432"/>
                  </a:lnTo>
                  <a:lnTo>
                    <a:pt x="136876" y="45168"/>
                  </a:lnTo>
                  <a:lnTo>
                    <a:pt x="135145" y="44837"/>
                  </a:lnTo>
                  <a:lnTo>
                    <a:pt x="132568" y="44243"/>
                  </a:lnTo>
                  <a:lnTo>
                    <a:pt x="129185" y="43238"/>
                  </a:lnTo>
                  <a:lnTo>
                    <a:pt x="125842" y="42049"/>
                  </a:lnTo>
                  <a:lnTo>
                    <a:pt x="122565" y="40701"/>
                  </a:lnTo>
                  <a:lnTo>
                    <a:pt x="119327" y="39221"/>
                  </a:lnTo>
                  <a:lnTo>
                    <a:pt x="117729" y="38442"/>
                  </a:lnTo>
                  <a:lnTo>
                    <a:pt x="114650" y="36896"/>
                  </a:lnTo>
                  <a:lnTo>
                    <a:pt x="108518" y="33750"/>
                  </a:lnTo>
                  <a:lnTo>
                    <a:pt x="103893" y="31478"/>
                  </a:lnTo>
                  <a:lnTo>
                    <a:pt x="100774" y="30037"/>
                  </a:lnTo>
                  <a:lnTo>
                    <a:pt x="97603" y="28703"/>
                  </a:lnTo>
                  <a:lnTo>
                    <a:pt x="94379" y="27474"/>
                  </a:lnTo>
                  <a:lnTo>
                    <a:pt x="92740" y="26932"/>
                  </a:lnTo>
                  <a:lnTo>
                    <a:pt x="91696" y="26588"/>
                  </a:lnTo>
                  <a:lnTo>
                    <a:pt x="89595" y="25980"/>
                  </a:lnTo>
                  <a:lnTo>
                    <a:pt x="87481" y="25425"/>
                  </a:lnTo>
                  <a:lnTo>
                    <a:pt x="85340" y="24950"/>
                  </a:lnTo>
                  <a:lnTo>
                    <a:pt x="83199" y="24527"/>
                  </a:lnTo>
                  <a:lnTo>
                    <a:pt x="81032" y="24183"/>
                  </a:lnTo>
                  <a:lnTo>
                    <a:pt x="78878" y="23892"/>
                  </a:lnTo>
                  <a:lnTo>
                    <a:pt x="76698" y="23668"/>
                  </a:lnTo>
                  <a:lnTo>
                    <a:pt x="74517" y="23509"/>
                  </a:lnTo>
                  <a:lnTo>
                    <a:pt x="72337" y="23404"/>
                  </a:lnTo>
                  <a:lnTo>
                    <a:pt x="69060" y="23377"/>
                  </a:lnTo>
                  <a:lnTo>
                    <a:pt x="64686" y="23536"/>
                  </a:lnTo>
                  <a:lnTo>
                    <a:pt x="60325" y="23945"/>
                  </a:lnTo>
                  <a:lnTo>
                    <a:pt x="58158" y="24249"/>
                  </a:lnTo>
                  <a:lnTo>
                    <a:pt x="55938" y="24593"/>
                  </a:lnTo>
                  <a:lnTo>
                    <a:pt x="51537" y="25491"/>
                  </a:lnTo>
                  <a:lnTo>
                    <a:pt x="47203" y="26615"/>
                  </a:lnTo>
                  <a:lnTo>
                    <a:pt x="42908" y="27923"/>
                  </a:lnTo>
                  <a:lnTo>
                    <a:pt x="38679" y="29416"/>
                  </a:lnTo>
                  <a:lnTo>
                    <a:pt x="34504" y="31068"/>
                  </a:lnTo>
                  <a:lnTo>
                    <a:pt x="30381" y="32865"/>
                  </a:lnTo>
                  <a:lnTo>
                    <a:pt x="26324" y="34768"/>
                  </a:lnTo>
                  <a:lnTo>
                    <a:pt x="24315" y="35759"/>
                  </a:lnTo>
                  <a:lnTo>
                    <a:pt x="22664" y="36592"/>
                  </a:lnTo>
                  <a:lnTo>
                    <a:pt x="19413" y="38376"/>
                  </a:lnTo>
                  <a:lnTo>
                    <a:pt x="16215" y="40265"/>
                  </a:lnTo>
                  <a:lnTo>
                    <a:pt x="13083" y="42287"/>
                  </a:lnTo>
                  <a:lnTo>
                    <a:pt x="10030" y="44415"/>
                  </a:lnTo>
                  <a:lnTo>
                    <a:pt x="7057" y="46648"/>
                  </a:lnTo>
                  <a:lnTo>
                    <a:pt x="4163" y="49000"/>
                  </a:lnTo>
                  <a:lnTo>
                    <a:pt x="1362" y="51445"/>
                  </a:lnTo>
                  <a:lnTo>
                    <a:pt x="1" y="52713"/>
                  </a:lnTo>
                  <a:lnTo>
                    <a:pt x="1216" y="52713"/>
                  </a:lnTo>
                  <a:lnTo>
                    <a:pt x="2696" y="51379"/>
                  </a:lnTo>
                  <a:lnTo>
                    <a:pt x="5723" y="48802"/>
                  </a:lnTo>
                  <a:lnTo>
                    <a:pt x="8868" y="46357"/>
                  </a:lnTo>
                  <a:lnTo>
                    <a:pt x="12092" y="44031"/>
                  </a:lnTo>
                  <a:lnTo>
                    <a:pt x="15409" y="41824"/>
                  </a:lnTo>
                  <a:lnTo>
                    <a:pt x="18792" y="39750"/>
                  </a:lnTo>
                  <a:lnTo>
                    <a:pt x="22267" y="37794"/>
                  </a:lnTo>
                  <a:lnTo>
                    <a:pt x="25795" y="35944"/>
                  </a:lnTo>
                  <a:lnTo>
                    <a:pt x="27579" y="35072"/>
                  </a:lnTo>
                  <a:lnTo>
                    <a:pt x="29813" y="34028"/>
                  </a:lnTo>
                  <a:lnTo>
                    <a:pt x="34319" y="32033"/>
                  </a:lnTo>
                  <a:lnTo>
                    <a:pt x="38891" y="30222"/>
                  </a:lnTo>
                  <a:lnTo>
                    <a:pt x="43542" y="28610"/>
                  </a:lnTo>
                  <a:lnTo>
                    <a:pt x="48260" y="27196"/>
                  </a:lnTo>
                  <a:lnTo>
                    <a:pt x="51828" y="26311"/>
                  </a:lnTo>
                  <a:lnTo>
                    <a:pt x="54233" y="25795"/>
                  </a:lnTo>
                  <a:lnTo>
                    <a:pt x="56651" y="25346"/>
                  </a:lnTo>
                  <a:lnTo>
                    <a:pt x="59069" y="24963"/>
                  </a:lnTo>
                  <a:lnTo>
                    <a:pt x="61514" y="24646"/>
                  </a:lnTo>
                  <a:lnTo>
                    <a:pt x="63972" y="24408"/>
                  </a:lnTo>
                  <a:lnTo>
                    <a:pt x="65201" y="24329"/>
                  </a:lnTo>
                  <a:lnTo>
                    <a:pt x="66271" y="24262"/>
                  </a:lnTo>
                  <a:lnTo>
                    <a:pt x="68399" y="24183"/>
                  </a:lnTo>
                  <a:lnTo>
                    <a:pt x="71584" y="24183"/>
                  </a:lnTo>
                  <a:lnTo>
                    <a:pt x="75799" y="24408"/>
                  </a:lnTo>
                  <a:lnTo>
                    <a:pt x="80001" y="24884"/>
                  </a:lnTo>
                  <a:lnTo>
                    <a:pt x="84151" y="25584"/>
                  </a:lnTo>
                  <a:lnTo>
                    <a:pt x="88273" y="26522"/>
                  </a:lnTo>
                  <a:lnTo>
                    <a:pt x="92343" y="27685"/>
                  </a:lnTo>
                  <a:lnTo>
                    <a:pt x="96347" y="29073"/>
                  </a:lnTo>
                  <a:lnTo>
                    <a:pt x="98316" y="29852"/>
                  </a:lnTo>
                  <a:lnTo>
                    <a:pt x="99889" y="30513"/>
                  </a:lnTo>
                  <a:lnTo>
                    <a:pt x="102981" y="31900"/>
                  </a:lnTo>
                  <a:lnTo>
                    <a:pt x="107553" y="34147"/>
                  </a:lnTo>
                  <a:lnTo>
                    <a:pt x="113579" y="37266"/>
                  </a:lnTo>
                  <a:lnTo>
                    <a:pt x="118125" y="39565"/>
                  </a:lnTo>
                  <a:lnTo>
                    <a:pt x="121204" y="41018"/>
                  </a:lnTo>
                  <a:lnTo>
                    <a:pt x="122750" y="41706"/>
                  </a:lnTo>
                  <a:lnTo>
                    <a:pt x="124455" y="42432"/>
                  </a:lnTo>
                  <a:lnTo>
                    <a:pt x="127917" y="43714"/>
                  </a:lnTo>
                  <a:lnTo>
                    <a:pt x="131445" y="44785"/>
                  </a:lnTo>
                  <a:lnTo>
                    <a:pt x="134114" y="45432"/>
                  </a:lnTo>
                  <a:lnTo>
                    <a:pt x="135912" y="45789"/>
                  </a:lnTo>
                  <a:lnTo>
                    <a:pt x="137709" y="46093"/>
                  </a:lnTo>
                  <a:lnTo>
                    <a:pt x="139519" y="46317"/>
                  </a:lnTo>
                  <a:lnTo>
                    <a:pt x="141343" y="46476"/>
                  </a:lnTo>
                  <a:lnTo>
                    <a:pt x="143166" y="46555"/>
                  </a:lnTo>
                  <a:lnTo>
                    <a:pt x="145003" y="46568"/>
                  </a:lnTo>
                  <a:lnTo>
                    <a:pt x="146840" y="46516"/>
                  </a:lnTo>
                  <a:lnTo>
                    <a:pt x="148690" y="46370"/>
                  </a:lnTo>
                  <a:lnTo>
                    <a:pt x="150540" y="46159"/>
                  </a:lnTo>
                  <a:lnTo>
                    <a:pt x="151465" y="46013"/>
                  </a:lnTo>
                  <a:lnTo>
                    <a:pt x="152562" y="45828"/>
                  </a:lnTo>
                  <a:lnTo>
                    <a:pt x="154729" y="45353"/>
                  </a:lnTo>
                  <a:lnTo>
                    <a:pt x="156870" y="44771"/>
                  </a:lnTo>
                  <a:lnTo>
                    <a:pt x="158971" y="44084"/>
                  </a:lnTo>
                  <a:lnTo>
                    <a:pt x="161059" y="43305"/>
                  </a:lnTo>
                  <a:lnTo>
                    <a:pt x="163094" y="42446"/>
                  </a:lnTo>
                  <a:lnTo>
                    <a:pt x="165116" y="41507"/>
                  </a:lnTo>
                  <a:lnTo>
                    <a:pt x="167098" y="40503"/>
                  </a:lnTo>
                  <a:lnTo>
                    <a:pt x="168062" y="39974"/>
                  </a:lnTo>
                  <a:lnTo>
                    <a:pt x="169754" y="39023"/>
                  </a:lnTo>
                  <a:lnTo>
                    <a:pt x="172991" y="36988"/>
                  </a:lnTo>
                  <a:lnTo>
                    <a:pt x="175330" y="35323"/>
                  </a:lnTo>
                  <a:lnTo>
                    <a:pt x="176837" y="34147"/>
                  </a:lnTo>
                  <a:lnTo>
                    <a:pt x="178317" y="32918"/>
                  </a:lnTo>
                  <a:lnTo>
                    <a:pt x="179744" y="31649"/>
                  </a:lnTo>
                  <a:lnTo>
                    <a:pt x="180458" y="30975"/>
                  </a:lnTo>
                  <a:lnTo>
                    <a:pt x="181753" y="29707"/>
                  </a:lnTo>
                  <a:lnTo>
                    <a:pt x="184277" y="27077"/>
                  </a:lnTo>
                  <a:lnTo>
                    <a:pt x="186682" y="24329"/>
                  </a:lnTo>
                  <a:lnTo>
                    <a:pt x="188994" y="21501"/>
                  </a:lnTo>
                  <a:lnTo>
                    <a:pt x="191201" y="18593"/>
                  </a:lnTo>
                  <a:lnTo>
                    <a:pt x="193342" y="15620"/>
                  </a:lnTo>
                  <a:lnTo>
                    <a:pt x="196434" y="11088"/>
                  </a:lnTo>
                  <a:lnTo>
                    <a:pt x="198403" y="8035"/>
                  </a:lnTo>
                  <a:lnTo>
                    <a:pt x="200398" y="4864"/>
                  </a:lnTo>
                  <a:lnTo>
                    <a:pt x="202328" y="1639"/>
                  </a:lnTo>
                  <a:lnTo>
                    <a:pt x="20232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3"/>
            <p:cNvSpPr/>
            <p:nvPr/>
          </p:nvSpPr>
          <p:spPr>
            <a:xfrm>
              <a:off x="2904933" y="3727309"/>
              <a:ext cx="6232138" cy="1416174"/>
            </a:xfrm>
            <a:custGeom>
              <a:avLst/>
              <a:gdLst/>
              <a:ahLst/>
              <a:cxnLst/>
              <a:rect l="l" t="t" r="r" b="b"/>
              <a:pathLst>
                <a:path w="195166" h="44349" extrusionOk="0">
                  <a:moveTo>
                    <a:pt x="195166" y="0"/>
                  </a:moveTo>
                  <a:lnTo>
                    <a:pt x="193170" y="3106"/>
                  </a:lnTo>
                  <a:lnTo>
                    <a:pt x="191109" y="6172"/>
                  </a:lnTo>
                  <a:lnTo>
                    <a:pt x="189999" y="7797"/>
                  </a:lnTo>
                  <a:lnTo>
                    <a:pt x="187713" y="11021"/>
                  </a:lnTo>
                  <a:lnTo>
                    <a:pt x="185361" y="14219"/>
                  </a:lnTo>
                  <a:lnTo>
                    <a:pt x="182929" y="17351"/>
                  </a:lnTo>
                  <a:lnTo>
                    <a:pt x="180392" y="20404"/>
                  </a:lnTo>
                  <a:lnTo>
                    <a:pt x="177749" y="23364"/>
                  </a:lnTo>
                  <a:lnTo>
                    <a:pt x="174987" y="26192"/>
                  </a:lnTo>
                  <a:lnTo>
                    <a:pt x="172093" y="28901"/>
                  </a:lnTo>
                  <a:lnTo>
                    <a:pt x="170600" y="30182"/>
                  </a:lnTo>
                  <a:lnTo>
                    <a:pt x="169781" y="30856"/>
                  </a:lnTo>
                  <a:lnTo>
                    <a:pt x="168116" y="32138"/>
                  </a:lnTo>
                  <a:lnTo>
                    <a:pt x="166385" y="33354"/>
                  </a:lnTo>
                  <a:lnTo>
                    <a:pt x="164614" y="34517"/>
                  </a:lnTo>
                  <a:lnTo>
                    <a:pt x="162803" y="35613"/>
                  </a:lnTo>
                  <a:lnTo>
                    <a:pt x="160953" y="36644"/>
                  </a:lnTo>
                  <a:lnTo>
                    <a:pt x="158139" y="38085"/>
                  </a:lnTo>
                  <a:lnTo>
                    <a:pt x="156223" y="38970"/>
                  </a:lnTo>
                  <a:lnTo>
                    <a:pt x="155165" y="39432"/>
                  </a:lnTo>
                  <a:lnTo>
                    <a:pt x="153011" y="40265"/>
                  </a:lnTo>
                  <a:lnTo>
                    <a:pt x="150831" y="41005"/>
                  </a:lnTo>
                  <a:lnTo>
                    <a:pt x="148611" y="41639"/>
                  </a:lnTo>
                  <a:lnTo>
                    <a:pt x="146365" y="42155"/>
                  </a:lnTo>
                  <a:lnTo>
                    <a:pt x="144105" y="42551"/>
                  </a:lnTo>
                  <a:lnTo>
                    <a:pt x="141819" y="42842"/>
                  </a:lnTo>
                  <a:lnTo>
                    <a:pt x="139519" y="43000"/>
                  </a:lnTo>
                  <a:lnTo>
                    <a:pt x="138357" y="43040"/>
                  </a:lnTo>
                  <a:lnTo>
                    <a:pt x="137458" y="43040"/>
                  </a:lnTo>
                  <a:lnTo>
                    <a:pt x="135674" y="43000"/>
                  </a:lnTo>
                  <a:lnTo>
                    <a:pt x="133890" y="42868"/>
                  </a:lnTo>
                  <a:lnTo>
                    <a:pt x="132133" y="42683"/>
                  </a:lnTo>
                  <a:lnTo>
                    <a:pt x="130375" y="42419"/>
                  </a:lnTo>
                  <a:lnTo>
                    <a:pt x="128644" y="42089"/>
                  </a:lnTo>
                  <a:lnTo>
                    <a:pt x="126067" y="41494"/>
                  </a:lnTo>
                  <a:lnTo>
                    <a:pt x="122684" y="40490"/>
                  </a:lnTo>
                  <a:lnTo>
                    <a:pt x="119341" y="39300"/>
                  </a:lnTo>
                  <a:lnTo>
                    <a:pt x="116064" y="37952"/>
                  </a:lnTo>
                  <a:lnTo>
                    <a:pt x="112826" y="36472"/>
                  </a:lnTo>
                  <a:lnTo>
                    <a:pt x="111227" y="35693"/>
                  </a:lnTo>
                  <a:lnTo>
                    <a:pt x="108148" y="34147"/>
                  </a:lnTo>
                  <a:lnTo>
                    <a:pt x="102017" y="31002"/>
                  </a:lnTo>
                  <a:lnTo>
                    <a:pt x="97392" y="28729"/>
                  </a:lnTo>
                  <a:lnTo>
                    <a:pt x="94273" y="27288"/>
                  </a:lnTo>
                  <a:lnTo>
                    <a:pt x="91102" y="25954"/>
                  </a:lnTo>
                  <a:lnTo>
                    <a:pt x="87877" y="24725"/>
                  </a:lnTo>
                  <a:lnTo>
                    <a:pt x="86239" y="24183"/>
                  </a:lnTo>
                  <a:lnTo>
                    <a:pt x="85195" y="23839"/>
                  </a:lnTo>
                  <a:lnTo>
                    <a:pt x="83094" y="23231"/>
                  </a:lnTo>
                  <a:lnTo>
                    <a:pt x="80979" y="22676"/>
                  </a:lnTo>
                  <a:lnTo>
                    <a:pt x="78839" y="22201"/>
                  </a:lnTo>
                  <a:lnTo>
                    <a:pt x="76698" y="21778"/>
                  </a:lnTo>
                  <a:lnTo>
                    <a:pt x="74531" y="21434"/>
                  </a:lnTo>
                  <a:lnTo>
                    <a:pt x="72377" y="21144"/>
                  </a:lnTo>
                  <a:lnTo>
                    <a:pt x="70196" y="20919"/>
                  </a:lnTo>
                  <a:lnTo>
                    <a:pt x="68016" y="20760"/>
                  </a:lnTo>
                  <a:lnTo>
                    <a:pt x="65835" y="20655"/>
                  </a:lnTo>
                  <a:lnTo>
                    <a:pt x="62558" y="20615"/>
                  </a:lnTo>
                  <a:lnTo>
                    <a:pt x="58184" y="20787"/>
                  </a:lnTo>
                  <a:lnTo>
                    <a:pt x="53824" y="21196"/>
                  </a:lnTo>
                  <a:lnTo>
                    <a:pt x="51656" y="21500"/>
                  </a:lnTo>
                  <a:lnTo>
                    <a:pt x="49436" y="21844"/>
                  </a:lnTo>
                  <a:lnTo>
                    <a:pt x="45036" y="22743"/>
                  </a:lnTo>
                  <a:lnTo>
                    <a:pt x="40702" y="23866"/>
                  </a:lnTo>
                  <a:lnTo>
                    <a:pt x="36407" y="25174"/>
                  </a:lnTo>
                  <a:lnTo>
                    <a:pt x="32178" y="26667"/>
                  </a:lnTo>
                  <a:lnTo>
                    <a:pt x="28002" y="28319"/>
                  </a:lnTo>
                  <a:lnTo>
                    <a:pt x="23880" y="30116"/>
                  </a:lnTo>
                  <a:lnTo>
                    <a:pt x="19823" y="32019"/>
                  </a:lnTo>
                  <a:lnTo>
                    <a:pt x="17814" y="33010"/>
                  </a:lnTo>
                  <a:lnTo>
                    <a:pt x="16638" y="33605"/>
                  </a:lnTo>
                  <a:lnTo>
                    <a:pt x="14312" y="34847"/>
                  </a:lnTo>
                  <a:lnTo>
                    <a:pt x="12026" y="36142"/>
                  </a:lnTo>
                  <a:lnTo>
                    <a:pt x="9753" y="37503"/>
                  </a:lnTo>
                  <a:lnTo>
                    <a:pt x="7520" y="38930"/>
                  </a:lnTo>
                  <a:lnTo>
                    <a:pt x="5326" y="40410"/>
                  </a:lnTo>
                  <a:lnTo>
                    <a:pt x="3159" y="41943"/>
                  </a:lnTo>
                  <a:lnTo>
                    <a:pt x="1045" y="43529"/>
                  </a:lnTo>
                  <a:lnTo>
                    <a:pt x="1" y="44348"/>
                  </a:lnTo>
                  <a:lnTo>
                    <a:pt x="1402" y="44348"/>
                  </a:lnTo>
                  <a:lnTo>
                    <a:pt x="2551" y="43476"/>
                  </a:lnTo>
                  <a:lnTo>
                    <a:pt x="4890" y="41785"/>
                  </a:lnTo>
                  <a:lnTo>
                    <a:pt x="7269" y="40159"/>
                  </a:lnTo>
                  <a:lnTo>
                    <a:pt x="9700" y="38587"/>
                  </a:lnTo>
                  <a:lnTo>
                    <a:pt x="12158" y="37080"/>
                  </a:lnTo>
                  <a:lnTo>
                    <a:pt x="14669" y="35653"/>
                  </a:lnTo>
                  <a:lnTo>
                    <a:pt x="17206" y="34279"/>
                  </a:lnTo>
                  <a:lnTo>
                    <a:pt x="19783" y="32957"/>
                  </a:lnTo>
                  <a:lnTo>
                    <a:pt x="21078" y="32323"/>
                  </a:lnTo>
                  <a:lnTo>
                    <a:pt x="23311" y="31279"/>
                  </a:lnTo>
                  <a:lnTo>
                    <a:pt x="27817" y="29284"/>
                  </a:lnTo>
                  <a:lnTo>
                    <a:pt x="32390" y="27473"/>
                  </a:lnTo>
                  <a:lnTo>
                    <a:pt x="37041" y="25861"/>
                  </a:lnTo>
                  <a:lnTo>
                    <a:pt x="41759" y="24447"/>
                  </a:lnTo>
                  <a:lnTo>
                    <a:pt x="45327" y="23562"/>
                  </a:lnTo>
                  <a:lnTo>
                    <a:pt x="47732" y="23046"/>
                  </a:lnTo>
                  <a:lnTo>
                    <a:pt x="50150" y="22597"/>
                  </a:lnTo>
                  <a:lnTo>
                    <a:pt x="52568" y="22214"/>
                  </a:lnTo>
                  <a:lnTo>
                    <a:pt x="55013" y="21897"/>
                  </a:lnTo>
                  <a:lnTo>
                    <a:pt x="57471" y="21659"/>
                  </a:lnTo>
                  <a:lnTo>
                    <a:pt x="58700" y="21580"/>
                  </a:lnTo>
                  <a:lnTo>
                    <a:pt x="59770" y="21514"/>
                  </a:lnTo>
                  <a:lnTo>
                    <a:pt x="61898" y="21434"/>
                  </a:lnTo>
                  <a:lnTo>
                    <a:pt x="65082" y="21434"/>
                  </a:lnTo>
                  <a:lnTo>
                    <a:pt x="69298" y="21659"/>
                  </a:lnTo>
                  <a:lnTo>
                    <a:pt x="73500" y="22135"/>
                  </a:lnTo>
                  <a:lnTo>
                    <a:pt x="77649" y="22835"/>
                  </a:lnTo>
                  <a:lnTo>
                    <a:pt x="81772" y="23773"/>
                  </a:lnTo>
                  <a:lnTo>
                    <a:pt x="85842" y="24936"/>
                  </a:lnTo>
                  <a:lnTo>
                    <a:pt x="89846" y="26324"/>
                  </a:lnTo>
                  <a:lnTo>
                    <a:pt x="91815" y="27103"/>
                  </a:lnTo>
                  <a:lnTo>
                    <a:pt x="93388" y="27764"/>
                  </a:lnTo>
                  <a:lnTo>
                    <a:pt x="96480" y="29152"/>
                  </a:lnTo>
                  <a:lnTo>
                    <a:pt x="101052" y="31398"/>
                  </a:lnTo>
                  <a:lnTo>
                    <a:pt x="107078" y="34517"/>
                  </a:lnTo>
                  <a:lnTo>
                    <a:pt x="111624" y="36816"/>
                  </a:lnTo>
                  <a:lnTo>
                    <a:pt x="114703" y="38270"/>
                  </a:lnTo>
                  <a:lnTo>
                    <a:pt x="116249" y="38957"/>
                  </a:lnTo>
                  <a:lnTo>
                    <a:pt x="117953" y="39684"/>
                  </a:lnTo>
                  <a:lnTo>
                    <a:pt x="121416" y="40965"/>
                  </a:lnTo>
                  <a:lnTo>
                    <a:pt x="124944" y="42036"/>
                  </a:lnTo>
                  <a:lnTo>
                    <a:pt x="127613" y="42683"/>
                  </a:lnTo>
                  <a:lnTo>
                    <a:pt x="129410" y="43040"/>
                  </a:lnTo>
                  <a:lnTo>
                    <a:pt x="131208" y="43331"/>
                  </a:lnTo>
                  <a:lnTo>
                    <a:pt x="133018" y="43569"/>
                  </a:lnTo>
                  <a:lnTo>
                    <a:pt x="134842" y="43727"/>
                  </a:lnTo>
                  <a:lnTo>
                    <a:pt x="136665" y="43806"/>
                  </a:lnTo>
                  <a:lnTo>
                    <a:pt x="138502" y="43820"/>
                  </a:lnTo>
                  <a:lnTo>
                    <a:pt x="140339" y="43767"/>
                  </a:lnTo>
                  <a:lnTo>
                    <a:pt x="142189" y="43621"/>
                  </a:lnTo>
                  <a:lnTo>
                    <a:pt x="144039" y="43410"/>
                  </a:lnTo>
                  <a:lnTo>
                    <a:pt x="144964" y="43265"/>
                  </a:lnTo>
                  <a:lnTo>
                    <a:pt x="145968" y="43093"/>
                  </a:lnTo>
                  <a:lnTo>
                    <a:pt x="147990" y="42670"/>
                  </a:lnTo>
                  <a:lnTo>
                    <a:pt x="149985" y="42155"/>
                  </a:lnTo>
                  <a:lnTo>
                    <a:pt x="151967" y="41547"/>
                  </a:lnTo>
                  <a:lnTo>
                    <a:pt x="153923" y="40873"/>
                  </a:lnTo>
                  <a:lnTo>
                    <a:pt x="155866" y="40106"/>
                  </a:lnTo>
                  <a:lnTo>
                    <a:pt x="157769" y="39261"/>
                  </a:lnTo>
                  <a:lnTo>
                    <a:pt x="159645" y="38362"/>
                  </a:lnTo>
                  <a:lnTo>
                    <a:pt x="161495" y="37371"/>
                  </a:lnTo>
                  <a:lnTo>
                    <a:pt x="163306" y="36327"/>
                  </a:lnTo>
                  <a:lnTo>
                    <a:pt x="165076" y="35230"/>
                  </a:lnTo>
                  <a:lnTo>
                    <a:pt x="166821" y="34067"/>
                  </a:lnTo>
                  <a:lnTo>
                    <a:pt x="168499" y="32852"/>
                  </a:lnTo>
                  <a:lnTo>
                    <a:pt x="170151" y="31583"/>
                  </a:lnTo>
                  <a:lnTo>
                    <a:pt x="171750" y="30275"/>
                  </a:lnTo>
                  <a:lnTo>
                    <a:pt x="173282" y="28927"/>
                  </a:lnTo>
                  <a:lnTo>
                    <a:pt x="174036" y="28227"/>
                  </a:lnTo>
                  <a:lnTo>
                    <a:pt x="175370" y="26958"/>
                  </a:lnTo>
                  <a:lnTo>
                    <a:pt x="177960" y="24315"/>
                  </a:lnTo>
                  <a:lnTo>
                    <a:pt x="180458" y="21566"/>
                  </a:lnTo>
                  <a:lnTo>
                    <a:pt x="182850" y="18739"/>
                  </a:lnTo>
                  <a:lnTo>
                    <a:pt x="185162" y="15831"/>
                  </a:lnTo>
                  <a:lnTo>
                    <a:pt x="187396" y="12858"/>
                  </a:lnTo>
                  <a:lnTo>
                    <a:pt x="190633" y="8339"/>
                  </a:lnTo>
                  <a:lnTo>
                    <a:pt x="192708" y="5286"/>
                  </a:lnTo>
                  <a:lnTo>
                    <a:pt x="193950" y="3423"/>
                  </a:lnTo>
                  <a:lnTo>
                    <a:pt x="195166" y="1547"/>
                  </a:lnTo>
                  <a:lnTo>
                    <a:pt x="1951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3"/>
            <p:cNvSpPr/>
            <p:nvPr/>
          </p:nvSpPr>
          <p:spPr>
            <a:xfrm>
              <a:off x="3208775" y="4557758"/>
              <a:ext cx="3357639" cy="585738"/>
            </a:xfrm>
            <a:custGeom>
              <a:avLst/>
              <a:gdLst/>
              <a:ahLst/>
              <a:cxnLst/>
              <a:rect l="l" t="t" r="r" b="b"/>
              <a:pathLst>
                <a:path w="105148" h="18343" extrusionOk="0">
                  <a:moveTo>
                    <a:pt x="53109" y="1"/>
                  </a:moveTo>
                  <a:lnTo>
                    <a:pt x="51325" y="14"/>
                  </a:lnTo>
                  <a:lnTo>
                    <a:pt x="47784" y="199"/>
                  </a:lnTo>
                  <a:lnTo>
                    <a:pt x="44269" y="542"/>
                  </a:lnTo>
                  <a:lnTo>
                    <a:pt x="40780" y="1058"/>
                  </a:lnTo>
                  <a:lnTo>
                    <a:pt x="37305" y="1705"/>
                  </a:lnTo>
                  <a:lnTo>
                    <a:pt x="33882" y="2511"/>
                  </a:lnTo>
                  <a:lnTo>
                    <a:pt x="30473" y="3436"/>
                  </a:lnTo>
                  <a:lnTo>
                    <a:pt x="27116" y="4507"/>
                  </a:lnTo>
                  <a:lnTo>
                    <a:pt x="23786" y="5683"/>
                  </a:lnTo>
                  <a:lnTo>
                    <a:pt x="20496" y="6978"/>
                  </a:lnTo>
                  <a:lnTo>
                    <a:pt x="17245" y="8379"/>
                  </a:lnTo>
                  <a:lnTo>
                    <a:pt x="14034" y="9885"/>
                  </a:lnTo>
                  <a:lnTo>
                    <a:pt x="10876" y="11484"/>
                  </a:lnTo>
                  <a:lnTo>
                    <a:pt x="7757" y="13162"/>
                  </a:lnTo>
                  <a:lnTo>
                    <a:pt x="4691" y="14933"/>
                  </a:lnTo>
                  <a:lnTo>
                    <a:pt x="1679" y="16756"/>
                  </a:lnTo>
                  <a:lnTo>
                    <a:pt x="199" y="17708"/>
                  </a:lnTo>
                  <a:lnTo>
                    <a:pt x="106" y="17774"/>
                  </a:lnTo>
                  <a:lnTo>
                    <a:pt x="14" y="17933"/>
                  </a:lnTo>
                  <a:lnTo>
                    <a:pt x="0" y="18104"/>
                  </a:lnTo>
                  <a:lnTo>
                    <a:pt x="66" y="18276"/>
                  </a:lnTo>
                  <a:lnTo>
                    <a:pt x="106" y="18342"/>
                  </a:lnTo>
                  <a:lnTo>
                    <a:pt x="727" y="18342"/>
                  </a:lnTo>
                  <a:lnTo>
                    <a:pt x="2815" y="17021"/>
                  </a:lnTo>
                  <a:lnTo>
                    <a:pt x="7044" y="14510"/>
                  </a:lnTo>
                  <a:lnTo>
                    <a:pt x="11378" y="12145"/>
                  </a:lnTo>
                  <a:lnTo>
                    <a:pt x="15778" y="9951"/>
                  </a:lnTo>
                  <a:lnTo>
                    <a:pt x="20285" y="7956"/>
                  </a:lnTo>
                  <a:lnTo>
                    <a:pt x="24857" y="6158"/>
                  </a:lnTo>
                  <a:lnTo>
                    <a:pt x="28359" y="4969"/>
                  </a:lnTo>
                  <a:lnTo>
                    <a:pt x="30711" y="4242"/>
                  </a:lnTo>
                  <a:lnTo>
                    <a:pt x="33076" y="3568"/>
                  </a:lnTo>
                  <a:lnTo>
                    <a:pt x="35468" y="2974"/>
                  </a:lnTo>
                  <a:lnTo>
                    <a:pt x="36684" y="2696"/>
                  </a:lnTo>
                  <a:lnTo>
                    <a:pt x="37900" y="2432"/>
                  </a:lnTo>
                  <a:lnTo>
                    <a:pt x="40371" y="1956"/>
                  </a:lnTo>
                  <a:lnTo>
                    <a:pt x="42855" y="1573"/>
                  </a:lnTo>
                  <a:lnTo>
                    <a:pt x="45352" y="1256"/>
                  </a:lnTo>
                  <a:lnTo>
                    <a:pt x="47850" y="1031"/>
                  </a:lnTo>
                  <a:lnTo>
                    <a:pt x="50361" y="873"/>
                  </a:lnTo>
                  <a:lnTo>
                    <a:pt x="52885" y="820"/>
                  </a:lnTo>
                  <a:lnTo>
                    <a:pt x="55395" y="833"/>
                  </a:lnTo>
                  <a:lnTo>
                    <a:pt x="57906" y="952"/>
                  </a:lnTo>
                  <a:lnTo>
                    <a:pt x="60404" y="1150"/>
                  </a:lnTo>
                  <a:lnTo>
                    <a:pt x="62901" y="1441"/>
                  </a:lnTo>
                  <a:lnTo>
                    <a:pt x="65386" y="1811"/>
                  </a:lnTo>
                  <a:lnTo>
                    <a:pt x="67844" y="2287"/>
                  </a:lnTo>
                  <a:lnTo>
                    <a:pt x="70288" y="2855"/>
                  </a:lnTo>
                  <a:lnTo>
                    <a:pt x="72720" y="3529"/>
                  </a:lnTo>
                  <a:lnTo>
                    <a:pt x="75111" y="4295"/>
                  </a:lnTo>
                  <a:lnTo>
                    <a:pt x="76301" y="4718"/>
                  </a:lnTo>
                  <a:lnTo>
                    <a:pt x="78045" y="5379"/>
                  </a:lnTo>
                  <a:lnTo>
                    <a:pt x="81468" y="6859"/>
                  </a:lnTo>
                  <a:lnTo>
                    <a:pt x="84851" y="8511"/>
                  </a:lnTo>
                  <a:lnTo>
                    <a:pt x="88181" y="10281"/>
                  </a:lnTo>
                  <a:lnTo>
                    <a:pt x="93149" y="13043"/>
                  </a:lnTo>
                  <a:lnTo>
                    <a:pt x="98118" y="15792"/>
                  </a:lnTo>
                  <a:lnTo>
                    <a:pt x="101461" y="17523"/>
                  </a:lnTo>
                  <a:lnTo>
                    <a:pt x="103153" y="18342"/>
                  </a:lnTo>
                  <a:lnTo>
                    <a:pt x="105148" y="18342"/>
                  </a:lnTo>
                  <a:lnTo>
                    <a:pt x="103060" y="17391"/>
                  </a:lnTo>
                  <a:lnTo>
                    <a:pt x="98937" y="15290"/>
                  </a:lnTo>
                  <a:lnTo>
                    <a:pt x="92872" y="11946"/>
                  </a:lnTo>
                  <a:lnTo>
                    <a:pt x="88881" y="9740"/>
                  </a:lnTo>
                  <a:lnTo>
                    <a:pt x="86886" y="8669"/>
                  </a:lnTo>
                  <a:lnTo>
                    <a:pt x="82868" y="6634"/>
                  </a:lnTo>
                  <a:lnTo>
                    <a:pt x="79789" y="5247"/>
                  </a:lnTo>
                  <a:lnTo>
                    <a:pt x="77715" y="4388"/>
                  </a:lnTo>
                  <a:lnTo>
                    <a:pt x="75600" y="3608"/>
                  </a:lnTo>
                  <a:lnTo>
                    <a:pt x="73460" y="2881"/>
                  </a:lnTo>
                  <a:lnTo>
                    <a:pt x="72389" y="2564"/>
                  </a:lnTo>
                  <a:lnTo>
                    <a:pt x="71213" y="2234"/>
                  </a:lnTo>
                  <a:lnTo>
                    <a:pt x="68848" y="1639"/>
                  </a:lnTo>
                  <a:lnTo>
                    <a:pt x="66456" y="1150"/>
                  </a:lnTo>
                  <a:lnTo>
                    <a:pt x="64051" y="754"/>
                  </a:lnTo>
                  <a:lnTo>
                    <a:pt x="61633" y="437"/>
                  </a:lnTo>
                  <a:lnTo>
                    <a:pt x="59201" y="212"/>
                  </a:lnTo>
                  <a:lnTo>
                    <a:pt x="56770" y="67"/>
                  </a:lnTo>
                  <a:lnTo>
                    <a:pt x="543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3"/>
            <p:cNvSpPr/>
            <p:nvPr/>
          </p:nvSpPr>
          <p:spPr>
            <a:xfrm>
              <a:off x="3454371" y="4705032"/>
              <a:ext cx="2811210" cy="438465"/>
            </a:xfrm>
            <a:custGeom>
              <a:avLst/>
              <a:gdLst/>
              <a:ahLst/>
              <a:cxnLst/>
              <a:rect l="l" t="t" r="r" b="b"/>
              <a:pathLst>
                <a:path w="88036" h="13731" extrusionOk="0">
                  <a:moveTo>
                    <a:pt x="46026" y="0"/>
                  </a:moveTo>
                  <a:lnTo>
                    <a:pt x="44811" y="14"/>
                  </a:lnTo>
                  <a:lnTo>
                    <a:pt x="43317" y="53"/>
                  </a:lnTo>
                  <a:lnTo>
                    <a:pt x="40344" y="225"/>
                  </a:lnTo>
                  <a:lnTo>
                    <a:pt x="37397" y="516"/>
                  </a:lnTo>
                  <a:lnTo>
                    <a:pt x="34477" y="912"/>
                  </a:lnTo>
                  <a:lnTo>
                    <a:pt x="31570" y="1428"/>
                  </a:lnTo>
                  <a:lnTo>
                    <a:pt x="28676" y="2035"/>
                  </a:lnTo>
                  <a:lnTo>
                    <a:pt x="25808" y="2762"/>
                  </a:lnTo>
                  <a:lnTo>
                    <a:pt x="22980" y="3568"/>
                  </a:lnTo>
                  <a:lnTo>
                    <a:pt x="20165" y="4467"/>
                  </a:lnTo>
                  <a:lnTo>
                    <a:pt x="17377" y="5458"/>
                  </a:lnTo>
                  <a:lnTo>
                    <a:pt x="14615" y="6542"/>
                  </a:lnTo>
                  <a:lnTo>
                    <a:pt x="11880" y="7691"/>
                  </a:lnTo>
                  <a:lnTo>
                    <a:pt x="9184" y="8920"/>
                  </a:lnTo>
                  <a:lnTo>
                    <a:pt x="6515" y="10215"/>
                  </a:lnTo>
                  <a:lnTo>
                    <a:pt x="3885" y="11576"/>
                  </a:lnTo>
                  <a:lnTo>
                    <a:pt x="1282" y="13003"/>
                  </a:lnTo>
                  <a:lnTo>
                    <a:pt x="0" y="13730"/>
                  </a:lnTo>
                  <a:lnTo>
                    <a:pt x="1665" y="13730"/>
                  </a:lnTo>
                  <a:lnTo>
                    <a:pt x="3330" y="12805"/>
                  </a:lnTo>
                  <a:lnTo>
                    <a:pt x="6700" y="11048"/>
                  </a:lnTo>
                  <a:lnTo>
                    <a:pt x="10122" y="9396"/>
                  </a:lnTo>
                  <a:lnTo>
                    <a:pt x="13598" y="7850"/>
                  </a:lnTo>
                  <a:lnTo>
                    <a:pt x="17126" y="6449"/>
                  </a:lnTo>
                  <a:lnTo>
                    <a:pt x="20694" y="5167"/>
                  </a:lnTo>
                  <a:lnTo>
                    <a:pt x="24328" y="4031"/>
                  </a:lnTo>
                  <a:lnTo>
                    <a:pt x="28002" y="3053"/>
                  </a:lnTo>
                  <a:lnTo>
                    <a:pt x="29865" y="2630"/>
                  </a:lnTo>
                  <a:lnTo>
                    <a:pt x="31094" y="2366"/>
                  </a:lnTo>
                  <a:lnTo>
                    <a:pt x="33578" y="1890"/>
                  </a:lnTo>
                  <a:lnTo>
                    <a:pt x="36076" y="1507"/>
                  </a:lnTo>
                  <a:lnTo>
                    <a:pt x="38586" y="1216"/>
                  </a:lnTo>
                  <a:lnTo>
                    <a:pt x="41110" y="991"/>
                  </a:lnTo>
                  <a:lnTo>
                    <a:pt x="43634" y="873"/>
                  </a:lnTo>
                  <a:lnTo>
                    <a:pt x="46158" y="820"/>
                  </a:lnTo>
                  <a:lnTo>
                    <a:pt x="48682" y="873"/>
                  </a:lnTo>
                  <a:lnTo>
                    <a:pt x="51206" y="1018"/>
                  </a:lnTo>
                  <a:lnTo>
                    <a:pt x="53717" y="1243"/>
                  </a:lnTo>
                  <a:lnTo>
                    <a:pt x="56215" y="1573"/>
                  </a:lnTo>
                  <a:lnTo>
                    <a:pt x="58712" y="1996"/>
                  </a:lnTo>
                  <a:lnTo>
                    <a:pt x="61170" y="2511"/>
                  </a:lnTo>
                  <a:lnTo>
                    <a:pt x="63628" y="3132"/>
                  </a:lnTo>
                  <a:lnTo>
                    <a:pt x="66046" y="3859"/>
                  </a:lnTo>
                  <a:lnTo>
                    <a:pt x="68438" y="4678"/>
                  </a:lnTo>
                  <a:lnTo>
                    <a:pt x="69627" y="5141"/>
                  </a:lnTo>
                  <a:lnTo>
                    <a:pt x="70698" y="5564"/>
                  </a:lnTo>
                  <a:lnTo>
                    <a:pt x="72838" y="6502"/>
                  </a:lnTo>
                  <a:lnTo>
                    <a:pt x="76010" y="8022"/>
                  </a:lnTo>
                  <a:lnTo>
                    <a:pt x="82234" y="11391"/>
                  </a:lnTo>
                  <a:lnTo>
                    <a:pt x="86357" y="13730"/>
                  </a:lnTo>
                  <a:lnTo>
                    <a:pt x="88035" y="13730"/>
                  </a:lnTo>
                  <a:lnTo>
                    <a:pt x="84375" y="11656"/>
                  </a:lnTo>
                  <a:lnTo>
                    <a:pt x="80741" y="9621"/>
                  </a:lnTo>
                  <a:lnTo>
                    <a:pt x="78759" y="8537"/>
                  </a:lnTo>
                  <a:lnTo>
                    <a:pt x="74728" y="6502"/>
                  </a:lnTo>
                  <a:lnTo>
                    <a:pt x="71649" y="5114"/>
                  </a:lnTo>
                  <a:lnTo>
                    <a:pt x="69574" y="4255"/>
                  </a:lnTo>
                  <a:lnTo>
                    <a:pt x="67460" y="3463"/>
                  </a:lnTo>
                  <a:lnTo>
                    <a:pt x="65306" y="2762"/>
                  </a:lnTo>
                  <a:lnTo>
                    <a:pt x="64223" y="2432"/>
                  </a:lnTo>
                  <a:lnTo>
                    <a:pt x="63046" y="2101"/>
                  </a:lnTo>
                  <a:lnTo>
                    <a:pt x="60655" y="1533"/>
                  </a:lnTo>
                  <a:lnTo>
                    <a:pt x="58250" y="1044"/>
                  </a:lnTo>
                  <a:lnTo>
                    <a:pt x="55818" y="661"/>
                  </a:lnTo>
                  <a:lnTo>
                    <a:pt x="53387" y="370"/>
                  </a:lnTo>
                  <a:lnTo>
                    <a:pt x="50942" y="159"/>
                  </a:lnTo>
                  <a:lnTo>
                    <a:pt x="48484" y="40"/>
                  </a:lnTo>
                  <a:lnTo>
                    <a:pt x="4602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3"/>
            <p:cNvSpPr/>
            <p:nvPr/>
          </p:nvSpPr>
          <p:spPr>
            <a:xfrm>
              <a:off x="3757766" y="4863260"/>
              <a:ext cx="2225089" cy="280240"/>
            </a:xfrm>
            <a:custGeom>
              <a:avLst/>
              <a:gdLst/>
              <a:ahLst/>
              <a:cxnLst/>
              <a:rect l="l" t="t" r="r" b="b"/>
              <a:pathLst>
                <a:path w="69681" h="8776" extrusionOk="0">
                  <a:moveTo>
                    <a:pt x="36525" y="1"/>
                  </a:moveTo>
                  <a:lnTo>
                    <a:pt x="35310" y="14"/>
                  </a:lnTo>
                  <a:lnTo>
                    <a:pt x="34147" y="40"/>
                  </a:lnTo>
                  <a:lnTo>
                    <a:pt x="31847" y="159"/>
                  </a:lnTo>
                  <a:lnTo>
                    <a:pt x="29561" y="331"/>
                  </a:lnTo>
                  <a:lnTo>
                    <a:pt x="27288" y="582"/>
                  </a:lnTo>
                  <a:lnTo>
                    <a:pt x="25015" y="913"/>
                  </a:lnTo>
                  <a:lnTo>
                    <a:pt x="22769" y="1296"/>
                  </a:lnTo>
                  <a:lnTo>
                    <a:pt x="19412" y="1983"/>
                  </a:lnTo>
                  <a:lnTo>
                    <a:pt x="14986" y="3119"/>
                  </a:lnTo>
                  <a:lnTo>
                    <a:pt x="10612" y="4481"/>
                  </a:lnTo>
                  <a:lnTo>
                    <a:pt x="6317" y="6053"/>
                  </a:lnTo>
                  <a:lnTo>
                    <a:pt x="2075" y="7824"/>
                  </a:lnTo>
                  <a:lnTo>
                    <a:pt x="0" y="8775"/>
                  </a:lnTo>
                  <a:lnTo>
                    <a:pt x="1983" y="8775"/>
                  </a:lnTo>
                  <a:lnTo>
                    <a:pt x="4203" y="7811"/>
                  </a:lnTo>
                  <a:lnTo>
                    <a:pt x="8722" y="6027"/>
                  </a:lnTo>
                  <a:lnTo>
                    <a:pt x="12158" y="4851"/>
                  </a:lnTo>
                  <a:lnTo>
                    <a:pt x="14470" y="4137"/>
                  </a:lnTo>
                  <a:lnTo>
                    <a:pt x="16809" y="3489"/>
                  </a:lnTo>
                  <a:lnTo>
                    <a:pt x="19175" y="2895"/>
                  </a:lnTo>
                  <a:lnTo>
                    <a:pt x="20364" y="2630"/>
                  </a:lnTo>
                  <a:lnTo>
                    <a:pt x="21593" y="2366"/>
                  </a:lnTo>
                  <a:lnTo>
                    <a:pt x="24077" y="1890"/>
                  </a:lnTo>
                  <a:lnTo>
                    <a:pt x="26575" y="1507"/>
                  </a:lnTo>
                  <a:lnTo>
                    <a:pt x="29085" y="1217"/>
                  </a:lnTo>
                  <a:lnTo>
                    <a:pt x="31609" y="992"/>
                  </a:lnTo>
                  <a:lnTo>
                    <a:pt x="34133" y="873"/>
                  </a:lnTo>
                  <a:lnTo>
                    <a:pt x="36657" y="820"/>
                  </a:lnTo>
                  <a:lnTo>
                    <a:pt x="39181" y="873"/>
                  </a:lnTo>
                  <a:lnTo>
                    <a:pt x="41705" y="1018"/>
                  </a:lnTo>
                  <a:lnTo>
                    <a:pt x="44216" y="1243"/>
                  </a:lnTo>
                  <a:lnTo>
                    <a:pt x="46714" y="1573"/>
                  </a:lnTo>
                  <a:lnTo>
                    <a:pt x="49211" y="1996"/>
                  </a:lnTo>
                  <a:lnTo>
                    <a:pt x="51669" y="2512"/>
                  </a:lnTo>
                  <a:lnTo>
                    <a:pt x="54127" y="3133"/>
                  </a:lnTo>
                  <a:lnTo>
                    <a:pt x="56545" y="3859"/>
                  </a:lnTo>
                  <a:lnTo>
                    <a:pt x="58937" y="4679"/>
                  </a:lnTo>
                  <a:lnTo>
                    <a:pt x="60126" y="5128"/>
                  </a:lnTo>
                  <a:lnTo>
                    <a:pt x="61117" y="5538"/>
                  </a:lnTo>
                  <a:lnTo>
                    <a:pt x="63086" y="6383"/>
                  </a:lnTo>
                  <a:lnTo>
                    <a:pt x="66020" y="7784"/>
                  </a:lnTo>
                  <a:lnTo>
                    <a:pt x="67949" y="8775"/>
                  </a:lnTo>
                  <a:lnTo>
                    <a:pt x="69680" y="8775"/>
                  </a:lnTo>
                  <a:lnTo>
                    <a:pt x="67883" y="7824"/>
                  </a:lnTo>
                  <a:lnTo>
                    <a:pt x="64223" y="6027"/>
                  </a:lnTo>
                  <a:lnTo>
                    <a:pt x="60496" y="4414"/>
                  </a:lnTo>
                  <a:lnTo>
                    <a:pt x="57642" y="3357"/>
                  </a:lnTo>
                  <a:lnTo>
                    <a:pt x="55699" y="2723"/>
                  </a:lnTo>
                  <a:lnTo>
                    <a:pt x="54722" y="2432"/>
                  </a:lnTo>
                  <a:lnTo>
                    <a:pt x="53545" y="2102"/>
                  </a:lnTo>
                  <a:lnTo>
                    <a:pt x="51154" y="1534"/>
                  </a:lnTo>
                  <a:lnTo>
                    <a:pt x="48749" y="1045"/>
                  </a:lnTo>
                  <a:lnTo>
                    <a:pt x="46317" y="662"/>
                  </a:lnTo>
                  <a:lnTo>
                    <a:pt x="43886" y="371"/>
                  </a:lnTo>
                  <a:lnTo>
                    <a:pt x="41441" y="159"/>
                  </a:lnTo>
                  <a:lnTo>
                    <a:pt x="38983" y="40"/>
                  </a:lnTo>
                  <a:lnTo>
                    <a:pt x="365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3"/>
            <p:cNvSpPr/>
            <p:nvPr/>
          </p:nvSpPr>
          <p:spPr>
            <a:xfrm>
              <a:off x="4130359" y="5014750"/>
              <a:ext cx="1517017" cy="128752"/>
            </a:xfrm>
            <a:custGeom>
              <a:avLst/>
              <a:gdLst/>
              <a:ahLst/>
              <a:cxnLst/>
              <a:rect l="l" t="t" r="r" b="b"/>
              <a:pathLst>
                <a:path w="47507" h="4032" extrusionOk="0">
                  <a:moveTo>
                    <a:pt x="24527" y="1"/>
                  </a:moveTo>
                  <a:lnTo>
                    <a:pt x="23311" y="14"/>
                  </a:lnTo>
                  <a:lnTo>
                    <a:pt x="21805" y="40"/>
                  </a:lnTo>
                  <a:lnTo>
                    <a:pt x="18831" y="212"/>
                  </a:lnTo>
                  <a:lnTo>
                    <a:pt x="15871" y="503"/>
                  </a:lnTo>
                  <a:lnTo>
                    <a:pt x="12938" y="913"/>
                  </a:lnTo>
                  <a:lnTo>
                    <a:pt x="10017" y="1428"/>
                  </a:lnTo>
                  <a:lnTo>
                    <a:pt x="7123" y="2049"/>
                  </a:lnTo>
                  <a:lnTo>
                    <a:pt x="4256" y="2763"/>
                  </a:lnTo>
                  <a:lnTo>
                    <a:pt x="1402" y="3582"/>
                  </a:lnTo>
                  <a:lnTo>
                    <a:pt x="1" y="4031"/>
                  </a:lnTo>
                  <a:lnTo>
                    <a:pt x="2829" y="4031"/>
                  </a:lnTo>
                  <a:lnTo>
                    <a:pt x="4203" y="3648"/>
                  </a:lnTo>
                  <a:lnTo>
                    <a:pt x="6965" y="2934"/>
                  </a:lnTo>
                  <a:lnTo>
                    <a:pt x="8366" y="2617"/>
                  </a:lnTo>
                  <a:lnTo>
                    <a:pt x="9502" y="2366"/>
                  </a:lnTo>
                  <a:lnTo>
                    <a:pt x="11775" y="1943"/>
                  </a:lnTo>
                  <a:lnTo>
                    <a:pt x="14074" y="1573"/>
                  </a:lnTo>
                  <a:lnTo>
                    <a:pt x="16387" y="1283"/>
                  </a:lnTo>
                  <a:lnTo>
                    <a:pt x="18699" y="1058"/>
                  </a:lnTo>
                  <a:lnTo>
                    <a:pt x="21025" y="899"/>
                  </a:lnTo>
                  <a:lnTo>
                    <a:pt x="23351" y="833"/>
                  </a:lnTo>
                  <a:lnTo>
                    <a:pt x="25677" y="833"/>
                  </a:lnTo>
                  <a:lnTo>
                    <a:pt x="28002" y="899"/>
                  </a:lnTo>
                  <a:lnTo>
                    <a:pt x="30315" y="1058"/>
                  </a:lnTo>
                  <a:lnTo>
                    <a:pt x="32627" y="1283"/>
                  </a:lnTo>
                  <a:lnTo>
                    <a:pt x="34927" y="1600"/>
                  </a:lnTo>
                  <a:lnTo>
                    <a:pt x="37226" y="1996"/>
                  </a:lnTo>
                  <a:lnTo>
                    <a:pt x="39499" y="2472"/>
                  </a:lnTo>
                  <a:lnTo>
                    <a:pt x="41745" y="3027"/>
                  </a:lnTo>
                  <a:lnTo>
                    <a:pt x="43979" y="3674"/>
                  </a:lnTo>
                  <a:lnTo>
                    <a:pt x="45089" y="4031"/>
                  </a:lnTo>
                  <a:lnTo>
                    <a:pt x="47507" y="4031"/>
                  </a:lnTo>
                  <a:lnTo>
                    <a:pt x="46331" y="3595"/>
                  </a:lnTo>
                  <a:lnTo>
                    <a:pt x="43939" y="2789"/>
                  </a:lnTo>
                  <a:lnTo>
                    <a:pt x="42723" y="2432"/>
                  </a:lnTo>
                  <a:lnTo>
                    <a:pt x="41547" y="2102"/>
                  </a:lnTo>
                  <a:lnTo>
                    <a:pt x="39155" y="1520"/>
                  </a:lnTo>
                  <a:lnTo>
                    <a:pt x="36750" y="1045"/>
                  </a:lnTo>
                  <a:lnTo>
                    <a:pt x="34319" y="662"/>
                  </a:lnTo>
                  <a:lnTo>
                    <a:pt x="31887" y="358"/>
                  </a:lnTo>
                  <a:lnTo>
                    <a:pt x="29443" y="159"/>
                  </a:lnTo>
                  <a:lnTo>
                    <a:pt x="26985" y="40"/>
                  </a:lnTo>
                  <a:lnTo>
                    <a:pt x="2452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8042939" y="4042104"/>
              <a:ext cx="1094199" cy="1101384"/>
            </a:xfrm>
            <a:custGeom>
              <a:avLst/>
              <a:gdLst/>
              <a:ahLst/>
              <a:cxnLst/>
              <a:rect l="l" t="t" r="r" b="b"/>
              <a:pathLst>
                <a:path w="34266" h="34491" extrusionOk="0">
                  <a:moveTo>
                    <a:pt x="34266" y="0"/>
                  </a:moveTo>
                  <a:lnTo>
                    <a:pt x="32561" y="2564"/>
                  </a:lnTo>
                  <a:lnTo>
                    <a:pt x="29046" y="7678"/>
                  </a:lnTo>
                  <a:lnTo>
                    <a:pt x="26284" y="11444"/>
                  </a:lnTo>
                  <a:lnTo>
                    <a:pt x="24381" y="13902"/>
                  </a:lnTo>
                  <a:lnTo>
                    <a:pt x="22425" y="16307"/>
                  </a:lnTo>
                  <a:lnTo>
                    <a:pt x="20404" y="18646"/>
                  </a:lnTo>
                  <a:lnTo>
                    <a:pt x="18303" y="20919"/>
                  </a:lnTo>
                  <a:lnTo>
                    <a:pt x="16149" y="23099"/>
                  </a:lnTo>
                  <a:lnTo>
                    <a:pt x="13902" y="25187"/>
                  </a:lnTo>
                  <a:lnTo>
                    <a:pt x="11590" y="27169"/>
                  </a:lnTo>
                  <a:lnTo>
                    <a:pt x="9171" y="29033"/>
                  </a:lnTo>
                  <a:lnTo>
                    <a:pt x="6674" y="30777"/>
                  </a:lnTo>
                  <a:lnTo>
                    <a:pt x="4084" y="32376"/>
                  </a:lnTo>
                  <a:lnTo>
                    <a:pt x="1388" y="33830"/>
                  </a:lnTo>
                  <a:lnTo>
                    <a:pt x="0" y="34490"/>
                  </a:lnTo>
                  <a:lnTo>
                    <a:pt x="1890" y="34490"/>
                  </a:lnTo>
                  <a:lnTo>
                    <a:pt x="3185" y="33816"/>
                  </a:lnTo>
                  <a:lnTo>
                    <a:pt x="5696" y="32376"/>
                  </a:lnTo>
                  <a:lnTo>
                    <a:pt x="8114" y="30790"/>
                  </a:lnTo>
                  <a:lnTo>
                    <a:pt x="10453" y="29099"/>
                  </a:lnTo>
                  <a:lnTo>
                    <a:pt x="12713" y="27288"/>
                  </a:lnTo>
                  <a:lnTo>
                    <a:pt x="14893" y="25385"/>
                  </a:lnTo>
                  <a:lnTo>
                    <a:pt x="17008" y="23390"/>
                  </a:lnTo>
                  <a:lnTo>
                    <a:pt x="19056" y="21315"/>
                  </a:lnTo>
                  <a:lnTo>
                    <a:pt x="21038" y="19148"/>
                  </a:lnTo>
                  <a:lnTo>
                    <a:pt x="22954" y="16928"/>
                  </a:lnTo>
                  <a:lnTo>
                    <a:pt x="24817" y="14655"/>
                  </a:lnTo>
                  <a:lnTo>
                    <a:pt x="26641" y="12330"/>
                  </a:lnTo>
                  <a:lnTo>
                    <a:pt x="29271" y="8775"/>
                  </a:lnTo>
                  <a:lnTo>
                    <a:pt x="32640" y="3938"/>
                  </a:lnTo>
                  <a:lnTo>
                    <a:pt x="34266" y="1494"/>
                  </a:lnTo>
                  <a:lnTo>
                    <a:pt x="342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3"/>
            <p:cNvSpPr/>
            <p:nvPr/>
          </p:nvSpPr>
          <p:spPr>
            <a:xfrm>
              <a:off x="8346749" y="4329469"/>
              <a:ext cx="790393" cy="814023"/>
            </a:xfrm>
            <a:custGeom>
              <a:avLst/>
              <a:gdLst/>
              <a:ahLst/>
              <a:cxnLst/>
              <a:rect l="l" t="t" r="r" b="b"/>
              <a:pathLst>
                <a:path w="24752" h="25492" extrusionOk="0">
                  <a:moveTo>
                    <a:pt x="24752" y="1"/>
                  </a:moveTo>
                  <a:lnTo>
                    <a:pt x="23496" y="1851"/>
                  </a:lnTo>
                  <a:lnTo>
                    <a:pt x="20853" y="5445"/>
                  </a:lnTo>
                  <a:lnTo>
                    <a:pt x="18052" y="8920"/>
                  </a:lnTo>
                  <a:lnTo>
                    <a:pt x="15092" y="12264"/>
                  </a:lnTo>
                  <a:lnTo>
                    <a:pt x="11986" y="15475"/>
                  </a:lnTo>
                  <a:lnTo>
                    <a:pt x="8736" y="18527"/>
                  </a:lnTo>
                  <a:lnTo>
                    <a:pt x="5340" y="21434"/>
                  </a:lnTo>
                  <a:lnTo>
                    <a:pt x="1811" y="24183"/>
                  </a:lnTo>
                  <a:lnTo>
                    <a:pt x="1" y="25491"/>
                  </a:lnTo>
                  <a:lnTo>
                    <a:pt x="1415" y="25491"/>
                  </a:lnTo>
                  <a:lnTo>
                    <a:pt x="3106" y="24249"/>
                  </a:lnTo>
                  <a:lnTo>
                    <a:pt x="6397" y="21619"/>
                  </a:lnTo>
                  <a:lnTo>
                    <a:pt x="9581" y="18871"/>
                  </a:lnTo>
                  <a:lnTo>
                    <a:pt x="12634" y="15977"/>
                  </a:lnTo>
                  <a:lnTo>
                    <a:pt x="15568" y="12964"/>
                  </a:lnTo>
                  <a:lnTo>
                    <a:pt x="18369" y="9832"/>
                  </a:lnTo>
                  <a:lnTo>
                    <a:pt x="21025" y="6568"/>
                  </a:lnTo>
                  <a:lnTo>
                    <a:pt x="23549" y="3212"/>
                  </a:lnTo>
                  <a:lnTo>
                    <a:pt x="24752" y="1481"/>
                  </a:lnTo>
                  <a:lnTo>
                    <a:pt x="2475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8670006" y="4631172"/>
              <a:ext cx="467141" cy="512325"/>
            </a:xfrm>
            <a:custGeom>
              <a:avLst/>
              <a:gdLst/>
              <a:ahLst/>
              <a:cxnLst/>
              <a:rect l="l" t="t" r="r" b="b"/>
              <a:pathLst>
                <a:path w="14629" h="16044" extrusionOk="0">
                  <a:moveTo>
                    <a:pt x="14629" y="1"/>
                  </a:moveTo>
                  <a:lnTo>
                    <a:pt x="13862" y="1151"/>
                  </a:lnTo>
                  <a:lnTo>
                    <a:pt x="12290" y="3397"/>
                  </a:lnTo>
                  <a:lnTo>
                    <a:pt x="10638" y="5577"/>
                  </a:lnTo>
                  <a:lnTo>
                    <a:pt x="8920" y="7705"/>
                  </a:lnTo>
                  <a:lnTo>
                    <a:pt x="7110" y="9727"/>
                  </a:lnTo>
                  <a:lnTo>
                    <a:pt x="5207" y="11669"/>
                  </a:lnTo>
                  <a:lnTo>
                    <a:pt x="3211" y="13506"/>
                  </a:lnTo>
                  <a:lnTo>
                    <a:pt x="1097" y="15237"/>
                  </a:lnTo>
                  <a:lnTo>
                    <a:pt x="0" y="16043"/>
                  </a:lnTo>
                  <a:lnTo>
                    <a:pt x="1388" y="16043"/>
                  </a:lnTo>
                  <a:lnTo>
                    <a:pt x="2366" y="15290"/>
                  </a:lnTo>
                  <a:lnTo>
                    <a:pt x="4255" y="13691"/>
                  </a:lnTo>
                  <a:lnTo>
                    <a:pt x="6039" y="12013"/>
                  </a:lnTo>
                  <a:lnTo>
                    <a:pt x="7757" y="10242"/>
                  </a:lnTo>
                  <a:lnTo>
                    <a:pt x="9396" y="8405"/>
                  </a:lnTo>
                  <a:lnTo>
                    <a:pt x="10968" y="6502"/>
                  </a:lnTo>
                  <a:lnTo>
                    <a:pt x="12475" y="4533"/>
                  </a:lnTo>
                  <a:lnTo>
                    <a:pt x="13928" y="2512"/>
                  </a:lnTo>
                  <a:lnTo>
                    <a:pt x="14629" y="1481"/>
                  </a:lnTo>
                  <a:lnTo>
                    <a:pt x="1462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3"/>
            <p:cNvSpPr/>
            <p:nvPr/>
          </p:nvSpPr>
          <p:spPr>
            <a:xfrm>
              <a:off x="8942170" y="4945551"/>
              <a:ext cx="194980" cy="197950"/>
            </a:xfrm>
            <a:custGeom>
              <a:avLst/>
              <a:gdLst/>
              <a:ahLst/>
              <a:cxnLst/>
              <a:rect l="l" t="t" r="r" b="b"/>
              <a:pathLst>
                <a:path w="6106" h="6199" extrusionOk="0">
                  <a:moveTo>
                    <a:pt x="6106" y="1"/>
                  </a:moveTo>
                  <a:lnTo>
                    <a:pt x="5405" y="833"/>
                  </a:lnTo>
                  <a:lnTo>
                    <a:pt x="3938" y="2432"/>
                  </a:lnTo>
                  <a:lnTo>
                    <a:pt x="2406" y="3978"/>
                  </a:lnTo>
                  <a:lnTo>
                    <a:pt x="820" y="5471"/>
                  </a:lnTo>
                  <a:lnTo>
                    <a:pt x="1" y="6198"/>
                  </a:lnTo>
                  <a:lnTo>
                    <a:pt x="1230" y="6198"/>
                  </a:lnTo>
                  <a:lnTo>
                    <a:pt x="2498" y="5022"/>
                  </a:lnTo>
                  <a:lnTo>
                    <a:pt x="4943" y="2551"/>
                  </a:lnTo>
                  <a:lnTo>
                    <a:pt x="6106" y="1269"/>
                  </a:lnTo>
                  <a:lnTo>
                    <a:pt x="610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" name="Google Shape;110;p3"/>
          <p:cNvGrpSpPr/>
          <p:nvPr/>
        </p:nvGrpSpPr>
        <p:grpSpPr>
          <a:xfrm>
            <a:off x="6457600" y="4194937"/>
            <a:ext cx="544346" cy="723767"/>
            <a:chOff x="6940425" y="4192275"/>
            <a:chExt cx="390772" cy="519574"/>
          </a:xfrm>
        </p:grpSpPr>
        <p:sp>
          <p:nvSpPr>
            <p:cNvPr id="111" name="Google Shape;111;p3"/>
            <p:cNvSpPr/>
            <p:nvPr/>
          </p:nvSpPr>
          <p:spPr>
            <a:xfrm>
              <a:off x="6940425" y="4192275"/>
              <a:ext cx="227940" cy="231352"/>
            </a:xfrm>
            <a:custGeom>
              <a:avLst/>
              <a:gdLst/>
              <a:ahLst/>
              <a:cxnLst/>
              <a:rect l="l" t="t" r="r" b="b"/>
              <a:pathLst>
                <a:path w="5479" h="5561" extrusionOk="0">
                  <a:moveTo>
                    <a:pt x="2076" y="501"/>
                  </a:moveTo>
                  <a:cubicBezTo>
                    <a:pt x="2543" y="501"/>
                    <a:pt x="3020" y="684"/>
                    <a:pt x="3365" y="982"/>
                  </a:cubicBezTo>
                  <a:cubicBezTo>
                    <a:pt x="3811" y="1355"/>
                    <a:pt x="4109" y="1846"/>
                    <a:pt x="4228" y="2411"/>
                  </a:cubicBezTo>
                  <a:cubicBezTo>
                    <a:pt x="4436" y="3349"/>
                    <a:pt x="4154" y="4614"/>
                    <a:pt x="3126" y="4942"/>
                  </a:cubicBezTo>
                  <a:cubicBezTo>
                    <a:pt x="2957" y="4998"/>
                    <a:pt x="2794" y="5024"/>
                    <a:pt x="2636" y="5024"/>
                  </a:cubicBezTo>
                  <a:cubicBezTo>
                    <a:pt x="1880" y="5024"/>
                    <a:pt x="1274" y="4424"/>
                    <a:pt x="953" y="3721"/>
                  </a:cubicBezTo>
                  <a:cubicBezTo>
                    <a:pt x="507" y="2754"/>
                    <a:pt x="328" y="893"/>
                    <a:pt x="1668" y="551"/>
                  </a:cubicBezTo>
                  <a:cubicBezTo>
                    <a:pt x="1801" y="517"/>
                    <a:pt x="1938" y="501"/>
                    <a:pt x="2076" y="501"/>
                  </a:cubicBezTo>
                  <a:close/>
                  <a:moveTo>
                    <a:pt x="2255" y="0"/>
                  </a:moveTo>
                  <a:cubicBezTo>
                    <a:pt x="2027" y="0"/>
                    <a:pt x="1797" y="35"/>
                    <a:pt x="1578" y="104"/>
                  </a:cubicBezTo>
                  <a:cubicBezTo>
                    <a:pt x="1385" y="164"/>
                    <a:pt x="1191" y="253"/>
                    <a:pt x="1028" y="372"/>
                  </a:cubicBezTo>
                  <a:cubicBezTo>
                    <a:pt x="179" y="1012"/>
                    <a:pt x="1" y="2367"/>
                    <a:pt x="254" y="3334"/>
                  </a:cubicBezTo>
                  <a:cubicBezTo>
                    <a:pt x="537" y="4442"/>
                    <a:pt x="1533" y="5560"/>
                    <a:pt x="2694" y="5560"/>
                  </a:cubicBezTo>
                  <a:cubicBezTo>
                    <a:pt x="2937" y="5560"/>
                    <a:pt x="3187" y="5511"/>
                    <a:pt x="3439" y="5403"/>
                  </a:cubicBezTo>
                  <a:cubicBezTo>
                    <a:pt x="5478" y="4525"/>
                    <a:pt x="4987" y="1608"/>
                    <a:pt x="3513" y="417"/>
                  </a:cubicBezTo>
                  <a:cubicBezTo>
                    <a:pt x="3166" y="139"/>
                    <a:pt x="2713" y="0"/>
                    <a:pt x="22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3"/>
            <p:cNvSpPr/>
            <p:nvPr/>
          </p:nvSpPr>
          <p:spPr>
            <a:xfrm>
              <a:off x="6975746" y="4425874"/>
              <a:ext cx="355452" cy="285976"/>
            </a:xfrm>
            <a:custGeom>
              <a:avLst/>
              <a:gdLst/>
              <a:ahLst/>
              <a:cxnLst/>
              <a:rect l="l" t="t" r="r" b="b"/>
              <a:pathLst>
                <a:path w="8544" h="6874" extrusionOk="0">
                  <a:moveTo>
                    <a:pt x="3833" y="546"/>
                  </a:moveTo>
                  <a:cubicBezTo>
                    <a:pt x="5545" y="546"/>
                    <a:pt x="7047" y="2033"/>
                    <a:pt x="7874" y="3510"/>
                  </a:cubicBezTo>
                  <a:cubicBezTo>
                    <a:pt x="6639" y="3926"/>
                    <a:pt x="2143" y="5846"/>
                    <a:pt x="953" y="6293"/>
                  </a:cubicBezTo>
                  <a:cubicBezTo>
                    <a:pt x="759" y="5206"/>
                    <a:pt x="506" y="3926"/>
                    <a:pt x="863" y="2840"/>
                  </a:cubicBezTo>
                  <a:cubicBezTo>
                    <a:pt x="1191" y="1842"/>
                    <a:pt x="1935" y="994"/>
                    <a:pt x="2947" y="681"/>
                  </a:cubicBezTo>
                  <a:cubicBezTo>
                    <a:pt x="3247" y="589"/>
                    <a:pt x="3543" y="546"/>
                    <a:pt x="3833" y="546"/>
                  </a:cubicBezTo>
                  <a:close/>
                  <a:moveTo>
                    <a:pt x="3836" y="0"/>
                  </a:moveTo>
                  <a:cubicBezTo>
                    <a:pt x="3653" y="0"/>
                    <a:pt x="3471" y="14"/>
                    <a:pt x="3290" y="41"/>
                  </a:cubicBezTo>
                  <a:cubicBezTo>
                    <a:pt x="1072" y="384"/>
                    <a:pt x="0" y="2482"/>
                    <a:pt x="89" y="4462"/>
                  </a:cubicBezTo>
                  <a:cubicBezTo>
                    <a:pt x="134" y="5126"/>
                    <a:pt x="690" y="6874"/>
                    <a:pt x="830" y="6874"/>
                  </a:cubicBezTo>
                  <a:cubicBezTo>
                    <a:pt x="831" y="6874"/>
                    <a:pt x="833" y="6874"/>
                    <a:pt x="834" y="6874"/>
                  </a:cubicBezTo>
                  <a:cubicBezTo>
                    <a:pt x="2188" y="6591"/>
                    <a:pt x="8365" y="3882"/>
                    <a:pt x="8425" y="3837"/>
                  </a:cubicBezTo>
                  <a:cubicBezTo>
                    <a:pt x="8440" y="3807"/>
                    <a:pt x="8470" y="3777"/>
                    <a:pt x="8470" y="3748"/>
                  </a:cubicBezTo>
                  <a:cubicBezTo>
                    <a:pt x="8544" y="3376"/>
                    <a:pt x="8246" y="2587"/>
                    <a:pt x="7844" y="2110"/>
                  </a:cubicBezTo>
                  <a:cubicBezTo>
                    <a:pt x="7413" y="1604"/>
                    <a:pt x="6907" y="1158"/>
                    <a:pt x="6356" y="800"/>
                  </a:cubicBezTo>
                  <a:cubicBezTo>
                    <a:pt x="5614" y="318"/>
                    <a:pt x="4728" y="0"/>
                    <a:pt x="38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3" name="Google Shape;113;p3"/>
          <p:cNvSpPr/>
          <p:nvPr/>
        </p:nvSpPr>
        <p:spPr>
          <a:xfrm rot="-5548138" flipH="1">
            <a:off x="8354034" y="1403481"/>
            <a:ext cx="1022880" cy="470018"/>
          </a:xfrm>
          <a:custGeom>
            <a:avLst/>
            <a:gdLst/>
            <a:ahLst/>
            <a:cxnLst/>
            <a:rect l="l" t="t" r="r" b="b"/>
            <a:pathLst>
              <a:path w="34902" h="14247" extrusionOk="0">
                <a:moveTo>
                  <a:pt x="0" y="14247"/>
                </a:moveTo>
                <a:cubicBezTo>
                  <a:pt x="968" y="10377"/>
                  <a:pt x="853" y="5678"/>
                  <a:pt x="3674" y="2857"/>
                </a:cubicBezTo>
                <a:cubicBezTo>
                  <a:pt x="6510" y="21"/>
                  <a:pt x="11473" y="-373"/>
                  <a:pt x="15430" y="286"/>
                </a:cubicBezTo>
                <a:cubicBezTo>
                  <a:pt x="22084" y="1394"/>
                  <a:pt x="31885" y="11830"/>
                  <a:pt x="34902" y="5797"/>
                </a:cubicBezTo>
              </a:path>
            </a:pathLst>
          </a:custGeom>
          <a:noFill/>
          <a:ln w="19050" cap="rnd" cmpd="sng">
            <a:solidFill>
              <a:schemeClr val="lt2"/>
            </a:solidFill>
            <a:prstDash val="dash"/>
            <a:round/>
            <a:headEnd type="none" w="med" len="med"/>
            <a:tailEnd type="none" w="med" len="med"/>
          </a:ln>
        </p:spPr>
      </p:sp>
      <p:grpSp>
        <p:nvGrpSpPr>
          <p:cNvPr id="114" name="Google Shape;114;p3"/>
          <p:cNvGrpSpPr/>
          <p:nvPr/>
        </p:nvGrpSpPr>
        <p:grpSpPr>
          <a:xfrm>
            <a:off x="8034046" y="4112422"/>
            <a:ext cx="695962" cy="688836"/>
            <a:chOff x="3256275" y="2438475"/>
            <a:chExt cx="434650" cy="430200"/>
          </a:xfrm>
        </p:grpSpPr>
        <p:sp>
          <p:nvSpPr>
            <p:cNvPr id="115" name="Google Shape;115;p3"/>
            <p:cNvSpPr/>
            <p:nvPr/>
          </p:nvSpPr>
          <p:spPr>
            <a:xfrm>
              <a:off x="3256275" y="2438475"/>
              <a:ext cx="434650" cy="430200"/>
            </a:xfrm>
            <a:custGeom>
              <a:avLst/>
              <a:gdLst/>
              <a:ahLst/>
              <a:cxnLst/>
              <a:rect l="l" t="t" r="r" b="b"/>
              <a:pathLst>
                <a:path w="17386" h="17208" extrusionOk="0">
                  <a:moveTo>
                    <a:pt x="7785" y="313"/>
                  </a:moveTo>
                  <a:cubicBezTo>
                    <a:pt x="8678" y="313"/>
                    <a:pt x="9646" y="834"/>
                    <a:pt x="9735" y="1236"/>
                  </a:cubicBezTo>
                  <a:cubicBezTo>
                    <a:pt x="9750" y="1296"/>
                    <a:pt x="9780" y="1430"/>
                    <a:pt x="9809" y="1757"/>
                  </a:cubicBezTo>
                  <a:cubicBezTo>
                    <a:pt x="9824" y="1831"/>
                    <a:pt x="9869" y="1891"/>
                    <a:pt x="9943" y="1891"/>
                  </a:cubicBezTo>
                  <a:cubicBezTo>
                    <a:pt x="10583" y="2010"/>
                    <a:pt x="11209" y="2204"/>
                    <a:pt x="11789" y="2486"/>
                  </a:cubicBezTo>
                  <a:cubicBezTo>
                    <a:pt x="11809" y="2496"/>
                    <a:pt x="11830" y="2501"/>
                    <a:pt x="11852" y="2501"/>
                  </a:cubicBezTo>
                  <a:cubicBezTo>
                    <a:pt x="11895" y="2501"/>
                    <a:pt x="11938" y="2481"/>
                    <a:pt x="11968" y="2442"/>
                  </a:cubicBezTo>
                  <a:cubicBezTo>
                    <a:pt x="12087" y="2308"/>
                    <a:pt x="12206" y="2189"/>
                    <a:pt x="12310" y="2070"/>
                  </a:cubicBezTo>
                  <a:cubicBezTo>
                    <a:pt x="12548" y="1817"/>
                    <a:pt x="12801" y="1683"/>
                    <a:pt x="13069" y="1683"/>
                  </a:cubicBezTo>
                  <a:cubicBezTo>
                    <a:pt x="13605" y="1683"/>
                    <a:pt x="14096" y="2233"/>
                    <a:pt x="14379" y="2739"/>
                  </a:cubicBezTo>
                  <a:cubicBezTo>
                    <a:pt x="14677" y="3290"/>
                    <a:pt x="14796" y="3900"/>
                    <a:pt x="14632" y="4153"/>
                  </a:cubicBezTo>
                  <a:cubicBezTo>
                    <a:pt x="14602" y="4198"/>
                    <a:pt x="14513" y="4302"/>
                    <a:pt x="14409" y="4451"/>
                  </a:cubicBezTo>
                  <a:cubicBezTo>
                    <a:pt x="14379" y="4496"/>
                    <a:pt x="14379" y="4570"/>
                    <a:pt x="14409" y="4630"/>
                  </a:cubicBezTo>
                  <a:cubicBezTo>
                    <a:pt x="14826" y="5195"/>
                    <a:pt x="15153" y="5806"/>
                    <a:pt x="15361" y="6461"/>
                  </a:cubicBezTo>
                  <a:cubicBezTo>
                    <a:pt x="15387" y="6525"/>
                    <a:pt x="15436" y="6568"/>
                    <a:pt x="15497" y="6568"/>
                  </a:cubicBezTo>
                  <a:cubicBezTo>
                    <a:pt x="15506" y="6568"/>
                    <a:pt x="15516" y="6567"/>
                    <a:pt x="15525" y="6565"/>
                  </a:cubicBezTo>
                  <a:cubicBezTo>
                    <a:pt x="15644" y="6565"/>
                    <a:pt x="15763" y="6565"/>
                    <a:pt x="15868" y="6550"/>
                  </a:cubicBezTo>
                  <a:lnTo>
                    <a:pt x="15927" y="6550"/>
                  </a:lnTo>
                  <a:cubicBezTo>
                    <a:pt x="16537" y="6550"/>
                    <a:pt x="16895" y="6877"/>
                    <a:pt x="16954" y="7488"/>
                  </a:cubicBezTo>
                  <a:cubicBezTo>
                    <a:pt x="17058" y="8396"/>
                    <a:pt x="16493" y="9557"/>
                    <a:pt x="16031" y="9661"/>
                  </a:cubicBezTo>
                  <a:cubicBezTo>
                    <a:pt x="15972" y="9676"/>
                    <a:pt x="15838" y="9691"/>
                    <a:pt x="15659" y="9720"/>
                  </a:cubicBezTo>
                  <a:cubicBezTo>
                    <a:pt x="15600" y="9735"/>
                    <a:pt x="15555" y="9780"/>
                    <a:pt x="15540" y="9840"/>
                  </a:cubicBezTo>
                  <a:cubicBezTo>
                    <a:pt x="15376" y="10480"/>
                    <a:pt x="15123" y="11090"/>
                    <a:pt x="14766" y="11655"/>
                  </a:cubicBezTo>
                  <a:cubicBezTo>
                    <a:pt x="14721" y="11730"/>
                    <a:pt x="14736" y="11804"/>
                    <a:pt x="14796" y="11864"/>
                  </a:cubicBezTo>
                  <a:cubicBezTo>
                    <a:pt x="14945" y="11998"/>
                    <a:pt x="15079" y="12117"/>
                    <a:pt x="15213" y="12236"/>
                  </a:cubicBezTo>
                  <a:cubicBezTo>
                    <a:pt x="15570" y="12578"/>
                    <a:pt x="15674" y="12936"/>
                    <a:pt x="15525" y="13323"/>
                  </a:cubicBezTo>
                  <a:cubicBezTo>
                    <a:pt x="15242" y="14022"/>
                    <a:pt x="14156" y="14632"/>
                    <a:pt x="13456" y="14632"/>
                  </a:cubicBezTo>
                  <a:cubicBezTo>
                    <a:pt x="13322" y="14632"/>
                    <a:pt x="13203" y="14603"/>
                    <a:pt x="13129" y="14558"/>
                  </a:cubicBezTo>
                  <a:cubicBezTo>
                    <a:pt x="13069" y="14513"/>
                    <a:pt x="12905" y="14394"/>
                    <a:pt x="12504" y="14067"/>
                  </a:cubicBezTo>
                  <a:cubicBezTo>
                    <a:pt x="12471" y="14051"/>
                    <a:pt x="12434" y="14039"/>
                    <a:pt x="12400" y="14039"/>
                  </a:cubicBezTo>
                  <a:cubicBezTo>
                    <a:pt x="12371" y="14039"/>
                    <a:pt x="12345" y="14047"/>
                    <a:pt x="12325" y="14067"/>
                  </a:cubicBezTo>
                  <a:cubicBezTo>
                    <a:pt x="11849" y="14365"/>
                    <a:pt x="11343" y="14603"/>
                    <a:pt x="10822" y="14781"/>
                  </a:cubicBezTo>
                  <a:cubicBezTo>
                    <a:pt x="10762" y="14811"/>
                    <a:pt x="10717" y="14856"/>
                    <a:pt x="10717" y="14930"/>
                  </a:cubicBezTo>
                  <a:cubicBezTo>
                    <a:pt x="10717" y="15332"/>
                    <a:pt x="10703" y="15615"/>
                    <a:pt x="10673" y="15764"/>
                  </a:cubicBezTo>
                  <a:cubicBezTo>
                    <a:pt x="10524" y="16538"/>
                    <a:pt x="9795" y="16895"/>
                    <a:pt x="9184" y="16895"/>
                  </a:cubicBezTo>
                  <a:cubicBezTo>
                    <a:pt x="8574" y="16895"/>
                    <a:pt x="7874" y="16553"/>
                    <a:pt x="7874" y="15585"/>
                  </a:cubicBezTo>
                  <a:cubicBezTo>
                    <a:pt x="7874" y="15511"/>
                    <a:pt x="7874" y="15421"/>
                    <a:pt x="7874" y="15317"/>
                  </a:cubicBezTo>
                  <a:cubicBezTo>
                    <a:pt x="7859" y="15243"/>
                    <a:pt x="7800" y="15183"/>
                    <a:pt x="7726" y="15168"/>
                  </a:cubicBezTo>
                  <a:cubicBezTo>
                    <a:pt x="6996" y="15109"/>
                    <a:pt x="6311" y="14915"/>
                    <a:pt x="5686" y="14632"/>
                  </a:cubicBezTo>
                  <a:cubicBezTo>
                    <a:pt x="5657" y="14618"/>
                    <a:pt x="5642" y="14618"/>
                    <a:pt x="5612" y="14618"/>
                  </a:cubicBezTo>
                  <a:cubicBezTo>
                    <a:pt x="5582" y="14618"/>
                    <a:pt x="5537" y="14632"/>
                    <a:pt x="5508" y="14647"/>
                  </a:cubicBezTo>
                  <a:cubicBezTo>
                    <a:pt x="5299" y="14856"/>
                    <a:pt x="5136" y="15005"/>
                    <a:pt x="5016" y="15079"/>
                  </a:cubicBezTo>
                  <a:cubicBezTo>
                    <a:pt x="4793" y="15228"/>
                    <a:pt x="4555" y="15302"/>
                    <a:pt x="4287" y="15302"/>
                  </a:cubicBezTo>
                  <a:cubicBezTo>
                    <a:pt x="3677" y="15302"/>
                    <a:pt x="3081" y="14900"/>
                    <a:pt x="2843" y="14335"/>
                  </a:cubicBezTo>
                  <a:cubicBezTo>
                    <a:pt x="2650" y="13858"/>
                    <a:pt x="2769" y="13382"/>
                    <a:pt x="3171" y="12980"/>
                  </a:cubicBezTo>
                  <a:cubicBezTo>
                    <a:pt x="3260" y="12891"/>
                    <a:pt x="3364" y="12787"/>
                    <a:pt x="3468" y="12653"/>
                  </a:cubicBezTo>
                  <a:cubicBezTo>
                    <a:pt x="3513" y="12608"/>
                    <a:pt x="3528" y="12549"/>
                    <a:pt x="3498" y="12489"/>
                  </a:cubicBezTo>
                  <a:cubicBezTo>
                    <a:pt x="3275" y="11953"/>
                    <a:pt x="3067" y="11358"/>
                    <a:pt x="2903" y="10762"/>
                  </a:cubicBezTo>
                  <a:cubicBezTo>
                    <a:pt x="2873" y="10688"/>
                    <a:pt x="2814" y="10643"/>
                    <a:pt x="2754" y="10643"/>
                  </a:cubicBezTo>
                  <a:lnTo>
                    <a:pt x="2590" y="10643"/>
                  </a:lnTo>
                  <a:cubicBezTo>
                    <a:pt x="2069" y="10643"/>
                    <a:pt x="1712" y="10628"/>
                    <a:pt x="1519" y="10599"/>
                  </a:cubicBezTo>
                  <a:cubicBezTo>
                    <a:pt x="700" y="10435"/>
                    <a:pt x="328" y="9631"/>
                    <a:pt x="387" y="8961"/>
                  </a:cubicBezTo>
                  <a:cubicBezTo>
                    <a:pt x="447" y="8396"/>
                    <a:pt x="819" y="7800"/>
                    <a:pt x="1697" y="7800"/>
                  </a:cubicBezTo>
                  <a:cubicBezTo>
                    <a:pt x="1846" y="7800"/>
                    <a:pt x="2054" y="7785"/>
                    <a:pt x="2278" y="7771"/>
                  </a:cubicBezTo>
                  <a:cubicBezTo>
                    <a:pt x="2367" y="7771"/>
                    <a:pt x="2426" y="7711"/>
                    <a:pt x="2426" y="7622"/>
                  </a:cubicBezTo>
                  <a:cubicBezTo>
                    <a:pt x="2426" y="6877"/>
                    <a:pt x="2501" y="6193"/>
                    <a:pt x="2665" y="5582"/>
                  </a:cubicBezTo>
                  <a:cubicBezTo>
                    <a:pt x="2680" y="5523"/>
                    <a:pt x="2665" y="5478"/>
                    <a:pt x="2620" y="5434"/>
                  </a:cubicBezTo>
                  <a:cubicBezTo>
                    <a:pt x="2426" y="5225"/>
                    <a:pt x="2278" y="5061"/>
                    <a:pt x="2203" y="4942"/>
                  </a:cubicBezTo>
                  <a:cubicBezTo>
                    <a:pt x="1920" y="4526"/>
                    <a:pt x="1891" y="3990"/>
                    <a:pt x="2159" y="3499"/>
                  </a:cubicBezTo>
                  <a:cubicBezTo>
                    <a:pt x="2426" y="3007"/>
                    <a:pt x="2903" y="2680"/>
                    <a:pt x="3394" y="2680"/>
                  </a:cubicBezTo>
                  <a:cubicBezTo>
                    <a:pt x="3662" y="2680"/>
                    <a:pt x="3915" y="2769"/>
                    <a:pt x="4153" y="2963"/>
                  </a:cubicBezTo>
                  <a:cubicBezTo>
                    <a:pt x="4183" y="2985"/>
                    <a:pt x="4216" y="2996"/>
                    <a:pt x="4250" y="2996"/>
                  </a:cubicBezTo>
                  <a:cubicBezTo>
                    <a:pt x="4283" y="2996"/>
                    <a:pt x="4317" y="2985"/>
                    <a:pt x="4347" y="2963"/>
                  </a:cubicBezTo>
                  <a:cubicBezTo>
                    <a:pt x="4942" y="2501"/>
                    <a:pt x="5671" y="2174"/>
                    <a:pt x="6535" y="1995"/>
                  </a:cubicBezTo>
                  <a:cubicBezTo>
                    <a:pt x="6609" y="1965"/>
                    <a:pt x="6654" y="1906"/>
                    <a:pt x="6654" y="1831"/>
                  </a:cubicBezTo>
                  <a:cubicBezTo>
                    <a:pt x="6639" y="1683"/>
                    <a:pt x="6639" y="1534"/>
                    <a:pt x="6639" y="1415"/>
                  </a:cubicBezTo>
                  <a:cubicBezTo>
                    <a:pt x="6624" y="1072"/>
                    <a:pt x="6698" y="804"/>
                    <a:pt x="6877" y="611"/>
                  </a:cubicBezTo>
                  <a:cubicBezTo>
                    <a:pt x="7130" y="358"/>
                    <a:pt x="7517" y="313"/>
                    <a:pt x="7785" y="313"/>
                  </a:cubicBezTo>
                  <a:close/>
                  <a:moveTo>
                    <a:pt x="7785" y="1"/>
                  </a:moveTo>
                  <a:cubicBezTo>
                    <a:pt x="7309" y="1"/>
                    <a:pt x="6922" y="135"/>
                    <a:pt x="6654" y="402"/>
                  </a:cubicBezTo>
                  <a:cubicBezTo>
                    <a:pt x="6416" y="641"/>
                    <a:pt x="6311" y="983"/>
                    <a:pt x="6326" y="1415"/>
                  </a:cubicBezTo>
                  <a:cubicBezTo>
                    <a:pt x="6326" y="1519"/>
                    <a:pt x="6326" y="1608"/>
                    <a:pt x="6326" y="1712"/>
                  </a:cubicBezTo>
                  <a:cubicBezTo>
                    <a:pt x="5523" y="1906"/>
                    <a:pt x="4823" y="2218"/>
                    <a:pt x="4242" y="2650"/>
                  </a:cubicBezTo>
                  <a:cubicBezTo>
                    <a:pt x="3989" y="2457"/>
                    <a:pt x="3692" y="2367"/>
                    <a:pt x="3394" y="2367"/>
                  </a:cubicBezTo>
                  <a:cubicBezTo>
                    <a:pt x="2799" y="2367"/>
                    <a:pt x="2203" y="2754"/>
                    <a:pt x="1876" y="3365"/>
                  </a:cubicBezTo>
                  <a:cubicBezTo>
                    <a:pt x="1578" y="3945"/>
                    <a:pt x="1593" y="4600"/>
                    <a:pt x="1950" y="5121"/>
                  </a:cubicBezTo>
                  <a:cubicBezTo>
                    <a:pt x="2025" y="5240"/>
                    <a:pt x="2159" y="5389"/>
                    <a:pt x="2337" y="5582"/>
                  </a:cubicBezTo>
                  <a:cubicBezTo>
                    <a:pt x="2188" y="6163"/>
                    <a:pt x="2129" y="6788"/>
                    <a:pt x="2114" y="7473"/>
                  </a:cubicBezTo>
                  <a:cubicBezTo>
                    <a:pt x="1950" y="7488"/>
                    <a:pt x="1801" y="7488"/>
                    <a:pt x="1697" y="7488"/>
                  </a:cubicBezTo>
                  <a:cubicBezTo>
                    <a:pt x="611" y="7488"/>
                    <a:pt x="149" y="8262"/>
                    <a:pt x="90" y="8932"/>
                  </a:cubicBezTo>
                  <a:cubicBezTo>
                    <a:pt x="0" y="9750"/>
                    <a:pt x="462" y="10718"/>
                    <a:pt x="1459" y="10896"/>
                  </a:cubicBezTo>
                  <a:cubicBezTo>
                    <a:pt x="1667" y="10941"/>
                    <a:pt x="2039" y="10956"/>
                    <a:pt x="2590" y="10956"/>
                  </a:cubicBezTo>
                  <a:lnTo>
                    <a:pt x="2635" y="10956"/>
                  </a:lnTo>
                  <a:cubicBezTo>
                    <a:pt x="2784" y="11507"/>
                    <a:pt x="2977" y="12028"/>
                    <a:pt x="3171" y="12519"/>
                  </a:cubicBezTo>
                  <a:cubicBezTo>
                    <a:pt x="3096" y="12608"/>
                    <a:pt x="3022" y="12683"/>
                    <a:pt x="2947" y="12757"/>
                  </a:cubicBezTo>
                  <a:cubicBezTo>
                    <a:pt x="2456" y="13248"/>
                    <a:pt x="2307" y="13873"/>
                    <a:pt x="2560" y="14454"/>
                  </a:cubicBezTo>
                  <a:cubicBezTo>
                    <a:pt x="2828" y="15124"/>
                    <a:pt x="3558" y="15615"/>
                    <a:pt x="4287" y="15615"/>
                  </a:cubicBezTo>
                  <a:cubicBezTo>
                    <a:pt x="4615" y="15615"/>
                    <a:pt x="4927" y="15511"/>
                    <a:pt x="5195" y="15332"/>
                  </a:cubicBezTo>
                  <a:cubicBezTo>
                    <a:pt x="5299" y="15258"/>
                    <a:pt x="5448" y="15139"/>
                    <a:pt x="5642" y="14945"/>
                  </a:cubicBezTo>
                  <a:cubicBezTo>
                    <a:pt x="6237" y="15213"/>
                    <a:pt x="6877" y="15392"/>
                    <a:pt x="7562" y="15466"/>
                  </a:cubicBezTo>
                  <a:cubicBezTo>
                    <a:pt x="7562" y="15511"/>
                    <a:pt x="7562" y="15555"/>
                    <a:pt x="7562" y="15585"/>
                  </a:cubicBezTo>
                  <a:cubicBezTo>
                    <a:pt x="7562" y="16701"/>
                    <a:pt x="8380" y="17208"/>
                    <a:pt x="9184" y="17208"/>
                  </a:cubicBezTo>
                  <a:cubicBezTo>
                    <a:pt x="9928" y="17208"/>
                    <a:pt x="10792" y="16776"/>
                    <a:pt x="10970" y="15823"/>
                  </a:cubicBezTo>
                  <a:cubicBezTo>
                    <a:pt x="11000" y="15660"/>
                    <a:pt x="11030" y="15406"/>
                    <a:pt x="11030" y="15034"/>
                  </a:cubicBezTo>
                  <a:cubicBezTo>
                    <a:pt x="11506" y="14871"/>
                    <a:pt x="11953" y="14647"/>
                    <a:pt x="12385" y="14379"/>
                  </a:cubicBezTo>
                  <a:cubicBezTo>
                    <a:pt x="12682" y="14618"/>
                    <a:pt x="12876" y="14766"/>
                    <a:pt x="12965" y="14826"/>
                  </a:cubicBezTo>
                  <a:cubicBezTo>
                    <a:pt x="13084" y="14900"/>
                    <a:pt x="13248" y="14945"/>
                    <a:pt x="13456" y="14945"/>
                  </a:cubicBezTo>
                  <a:cubicBezTo>
                    <a:pt x="14260" y="14945"/>
                    <a:pt x="15481" y="14275"/>
                    <a:pt x="15808" y="13442"/>
                  </a:cubicBezTo>
                  <a:cubicBezTo>
                    <a:pt x="15957" y="13084"/>
                    <a:pt x="16002" y="12549"/>
                    <a:pt x="15421" y="12013"/>
                  </a:cubicBezTo>
                  <a:cubicBezTo>
                    <a:pt x="15317" y="11923"/>
                    <a:pt x="15213" y="11819"/>
                    <a:pt x="15094" y="11715"/>
                  </a:cubicBezTo>
                  <a:cubicBezTo>
                    <a:pt x="15421" y="11179"/>
                    <a:pt x="15659" y="10614"/>
                    <a:pt x="15808" y="10018"/>
                  </a:cubicBezTo>
                  <a:cubicBezTo>
                    <a:pt x="15942" y="9988"/>
                    <a:pt x="16046" y="9973"/>
                    <a:pt x="16106" y="9973"/>
                  </a:cubicBezTo>
                  <a:cubicBezTo>
                    <a:pt x="16761" y="9825"/>
                    <a:pt x="17386" y="8485"/>
                    <a:pt x="17267" y="7458"/>
                  </a:cubicBezTo>
                  <a:cubicBezTo>
                    <a:pt x="17177" y="6684"/>
                    <a:pt x="16701" y="6252"/>
                    <a:pt x="15927" y="6252"/>
                  </a:cubicBezTo>
                  <a:lnTo>
                    <a:pt x="15629" y="6252"/>
                  </a:lnTo>
                  <a:cubicBezTo>
                    <a:pt x="15406" y="5642"/>
                    <a:pt x="15108" y="5076"/>
                    <a:pt x="14736" y="4540"/>
                  </a:cubicBezTo>
                  <a:cubicBezTo>
                    <a:pt x="14811" y="4436"/>
                    <a:pt x="14870" y="4362"/>
                    <a:pt x="14900" y="4317"/>
                  </a:cubicBezTo>
                  <a:cubicBezTo>
                    <a:pt x="15153" y="3900"/>
                    <a:pt x="14960" y="3156"/>
                    <a:pt x="14647" y="2591"/>
                  </a:cubicBezTo>
                  <a:cubicBezTo>
                    <a:pt x="14230" y="1831"/>
                    <a:pt x="13635" y="1370"/>
                    <a:pt x="13069" y="1370"/>
                  </a:cubicBezTo>
                  <a:cubicBezTo>
                    <a:pt x="12712" y="1370"/>
                    <a:pt x="12385" y="1534"/>
                    <a:pt x="12087" y="1861"/>
                  </a:cubicBezTo>
                  <a:cubicBezTo>
                    <a:pt x="11997" y="1951"/>
                    <a:pt x="11908" y="2055"/>
                    <a:pt x="11819" y="2159"/>
                  </a:cubicBezTo>
                  <a:cubicBezTo>
                    <a:pt x="11283" y="1906"/>
                    <a:pt x="10703" y="1727"/>
                    <a:pt x="10107" y="1608"/>
                  </a:cubicBezTo>
                  <a:cubicBezTo>
                    <a:pt x="10077" y="1400"/>
                    <a:pt x="10062" y="1251"/>
                    <a:pt x="10048" y="1176"/>
                  </a:cubicBezTo>
                  <a:cubicBezTo>
                    <a:pt x="9899" y="522"/>
                    <a:pt x="8693" y="1"/>
                    <a:pt x="778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3"/>
            <p:cNvSpPr/>
            <p:nvPr/>
          </p:nvSpPr>
          <p:spPr>
            <a:xfrm>
              <a:off x="3374975" y="2552275"/>
              <a:ext cx="211400" cy="196575"/>
            </a:xfrm>
            <a:custGeom>
              <a:avLst/>
              <a:gdLst/>
              <a:ahLst/>
              <a:cxnLst/>
              <a:rect l="l" t="t" r="r" b="b"/>
              <a:pathLst>
                <a:path w="8456" h="7863" extrusionOk="0">
                  <a:moveTo>
                    <a:pt x="4019" y="316"/>
                  </a:moveTo>
                  <a:cubicBezTo>
                    <a:pt x="5568" y="316"/>
                    <a:pt x="6922" y="1135"/>
                    <a:pt x="7562" y="2444"/>
                  </a:cubicBezTo>
                  <a:cubicBezTo>
                    <a:pt x="8128" y="3650"/>
                    <a:pt x="7979" y="4960"/>
                    <a:pt x="7145" y="5972"/>
                  </a:cubicBezTo>
                  <a:cubicBezTo>
                    <a:pt x="6342" y="6984"/>
                    <a:pt x="5166" y="7565"/>
                    <a:pt x="3945" y="7565"/>
                  </a:cubicBezTo>
                  <a:cubicBezTo>
                    <a:pt x="2739" y="7565"/>
                    <a:pt x="1712" y="6999"/>
                    <a:pt x="1325" y="6121"/>
                  </a:cubicBezTo>
                  <a:cubicBezTo>
                    <a:pt x="879" y="5079"/>
                    <a:pt x="328" y="2951"/>
                    <a:pt x="1191" y="1566"/>
                  </a:cubicBezTo>
                  <a:cubicBezTo>
                    <a:pt x="1697" y="777"/>
                    <a:pt x="2591" y="361"/>
                    <a:pt x="3871" y="316"/>
                  </a:cubicBezTo>
                  <a:close/>
                  <a:moveTo>
                    <a:pt x="4021" y="1"/>
                  </a:moveTo>
                  <a:cubicBezTo>
                    <a:pt x="3966" y="1"/>
                    <a:pt x="3911" y="1"/>
                    <a:pt x="3856" y="3"/>
                  </a:cubicBezTo>
                  <a:cubicBezTo>
                    <a:pt x="2471" y="48"/>
                    <a:pt x="1489" y="524"/>
                    <a:pt x="938" y="1403"/>
                  </a:cubicBezTo>
                  <a:cubicBezTo>
                    <a:pt x="1" y="2891"/>
                    <a:pt x="566" y="5154"/>
                    <a:pt x="1042" y="6255"/>
                  </a:cubicBezTo>
                  <a:cubicBezTo>
                    <a:pt x="1474" y="7237"/>
                    <a:pt x="2620" y="7863"/>
                    <a:pt x="3945" y="7863"/>
                  </a:cubicBezTo>
                  <a:cubicBezTo>
                    <a:pt x="5270" y="7863"/>
                    <a:pt x="6520" y="7252"/>
                    <a:pt x="7398" y="6181"/>
                  </a:cubicBezTo>
                  <a:cubicBezTo>
                    <a:pt x="8291" y="5064"/>
                    <a:pt x="8455" y="3620"/>
                    <a:pt x="7830" y="2311"/>
                  </a:cubicBezTo>
                  <a:cubicBezTo>
                    <a:pt x="7152" y="883"/>
                    <a:pt x="5707" y="1"/>
                    <a:pt x="4021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3"/>
            <p:cNvSpPr/>
            <p:nvPr/>
          </p:nvSpPr>
          <p:spPr>
            <a:xfrm>
              <a:off x="3472100" y="2780825"/>
              <a:ext cx="14175" cy="23350"/>
            </a:xfrm>
            <a:custGeom>
              <a:avLst/>
              <a:gdLst/>
              <a:ahLst/>
              <a:cxnLst/>
              <a:rect l="l" t="t" r="r" b="b"/>
              <a:pathLst>
                <a:path w="567" h="934" extrusionOk="0">
                  <a:moveTo>
                    <a:pt x="422" y="1"/>
                  </a:moveTo>
                  <a:cubicBezTo>
                    <a:pt x="400" y="1"/>
                    <a:pt x="378" y="5"/>
                    <a:pt x="358" y="16"/>
                  </a:cubicBezTo>
                  <a:cubicBezTo>
                    <a:pt x="75" y="194"/>
                    <a:pt x="1" y="566"/>
                    <a:pt x="164" y="849"/>
                  </a:cubicBezTo>
                  <a:cubicBezTo>
                    <a:pt x="198" y="904"/>
                    <a:pt x="267" y="934"/>
                    <a:pt x="335" y="934"/>
                  </a:cubicBezTo>
                  <a:cubicBezTo>
                    <a:pt x="414" y="934"/>
                    <a:pt x="491" y="893"/>
                    <a:pt x="507" y="804"/>
                  </a:cubicBezTo>
                  <a:cubicBezTo>
                    <a:pt x="536" y="581"/>
                    <a:pt x="551" y="358"/>
                    <a:pt x="566" y="135"/>
                  </a:cubicBezTo>
                  <a:cubicBezTo>
                    <a:pt x="566" y="54"/>
                    <a:pt x="495" y="1"/>
                    <a:pt x="422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3"/>
            <p:cNvSpPr/>
            <p:nvPr/>
          </p:nvSpPr>
          <p:spPr>
            <a:xfrm>
              <a:off x="3365675" y="2755875"/>
              <a:ext cx="23375" cy="20350"/>
            </a:xfrm>
            <a:custGeom>
              <a:avLst/>
              <a:gdLst/>
              <a:ahLst/>
              <a:cxnLst/>
              <a:rect l="l" t="t" r="r" b="b"/>
              <a:pathLst>
                <a:path w="935" h="814" extrusionOk="0">
                  <a:moveTo>
                    <a:pt x="669" y="1"/>
                  </a:moveTo>
                  <a:cubicBezTo>
                    <a:pt x="664" y="1"/>
                    <a:pt x="660" y="1"/>
                    <a:pt x="655" y="1"/>
                  </a:cubicBezTo>
                  <a:cubicBezTo>
                    <a:pt x="283" y="31"/>
                    <a:pt x="0" y="284"/>
                    <a:pt x="45" y="671"/>
                  </a:cubicBezTo>
                  <a:cubicBezTo>
                    <a:pt x="64" y="758"/>
                    <a:pt x="165" y="814"/>
                    <a:pt x="254" y="814"/>
                  </a:cubicBezTo>
                  <a:cubicBezTo>
                    <a:pt x="302" y="814"/>
                    <a:pt x="346" y="797"/>
                    <a:pt x="373" y="761"/>
                  </a:cubicBezTo>
                  <a:cubicBezTo>
                    <a:pt x="492" y="612"/>
                    <a:pt x="581" y="448"/>
                    <a:pt x="760" y="374"/>
                  </a:cubicBezTo>
                  <a:cubicBezTo>
                    <a:pt x="934" y="301"/>
                    <a:pt x="853" y="1"/>
                    <a:pt x="669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3"/>
            <p:cNvSpPr/>
            <p:nvPr/>
          </p:nvSpPr>
          <p:spPr>
            <a:xfrm>
              <a:off x="3337025" y="2652825"/>
              <a:ext cx="25325" cy="12975"/>
            </a:xfrm>
            <a:custGeom>
              <a:avLst/>
              <a:gdLst/>
              <a:ahLst/>
              <a:cxnLst/>
              <a:rect l="l" t="t" r="r" b="b"/>
              <a:pathLst>
                <a:path w="1013" h="519" extrusionOk="0">
                  <a:moveTo>
                    <a:pt x="759" y="0"/>
                  </a:moveTo>
                  <a:cubicBezTo>
                    <a:pt x="581" y="15"/>
                    <a:pt x="372" y="30"/>
                    <a:pt x="194" y="90"/>
                  </a:cubicBezTo>
                  <a:cubicBezTo>
                    <a:pt x="0" y="179"/>
                    <a:pt x="15" y="402"/>
                    <a:pt x="194" y="477"/>
                  </a:cubicBezTo>
                  <a:cubicBezTo>
                    <a:pt x="260" y="506"/>
                    <a:pt x="329" y="518"/>
                    <a:pt x="399" y="518"/>
                  </a:cubicBezTo>
                  <a:cubicBezTo>
                    <a:pt x="581" y="518"/>
                    <a:pt x="764" y="431"/>
                    <a:pt x="893" y="313"/>
                  </a:cubicBezTo>
                  <a:cubicBezTo>
                    <a:pt x="1012" y="209"/>
                    <a:pt x="923" y="0"/>
                    <a:pt x="759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3"/>
            <p:cNvSpPr/>
            <p:nvPr/>
          </p:nvSpPr>
          <p:spPr>
            <a:xfrm>
              <a:off x="3345975" y="2542275"/>
              <a:ext cx="26800" cy="21025"/>
            </a:xfrm>
            <a:custGeom>
              <a:avLst/>
              <a:gdLst/>
              <a:ahLst/>
              <a:cxnLst/>
              <a:rect l="l" t="t" r="r" b="b"/>
              <a:pathLst>
                <a:path w="1072" h="841" extrusionOk="0">
                  <a:moveTo>
                    <a:pt x="209" y="0"/>
                  </a:moveTo>
                  <a:cubicBezTo>
                    <a:pt x="107" y="0"/>
                    <a:pt x="1" y="98"/>
                    <a:pt x="44" y="195"/>
                  </a:cubicBezTo>
                  <a:cubicBezTo>
                    <a:pt x="104" y="359"/>
                    <a:pt x="178" y="522"/>
                    <a:pt x="312" y="627"/>
                  </a:cubicBezTo>
                  <a:cubicBezTo>
                    <a:pt x="446" y="746"/>
                    <a:pt x="595" y="805"/>
                    <a:pt x="774" y="835"/>
                  </a:cubicBezTo>
                  <a:cubicBezTo>
                    <a:pt x="788" y="839"/>
                    <a:pt x="802" y="840"/>
                    <a:pt x="815" y="840"/>
                  </a:cubicBezTo>
                  <a:cubicBezTo>
                    <a:pt x="972" y="840"/>
                    <a:pt x="1072" y="618"/>
                    <a:pt x="908" y="522"/>
                  </a:cubicBezTo>
                  <a:cubicBezTo>
                    <a:pt x="684" y="418"/>
                    <a:pt x="461" y="240"/>
                    <a:pt x="312" y="46"/>
                  </a:cubicBezTo>
                  <a:cubicBezTo>
                    <a:pt x="284" y="14"/>
                    <a:pt x="247" y="0"/>
                    <a:pt x="209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3"/>
            <p:cNvSpPr/>
            <p:nvPr/>
          </p:nvSpPr>
          <p:spPr>
            <a:xfrm>
              <a:off x="3452225" y="2495325"/>
              <a:ext cx="15425" cy="29925"/>
            </a:xfrm>
            <a:custGeom>
              <a:avLst/>
              <a:gdLst/>
              <a:ahLst/>
              <a:cxnLst/>
              <a:rect l="l" t="t" r="r" b="b"/>
              <a:pathLst>
                <a:path w="617" h="1197" extrusionOk="0">
                  <a:moveTo>
                    <a:pt x="194" y="1"/>
                  </a:moveTo>
                  <a:cubicBezTo>
                    <a:pt x="95" y="1"/>
                    <a:pt x="0" y="99"/>
                    <a:pt x="21" y="227"/>
                  </a:cubicBezTo>
                  <a:cubicBezTo>
                    <a:pt x="81" y="480"/>
                    <a:pt x="185" y="733"/>
                    <a:pt x="200" y="1001"/>
                  </a:cubicBezTo>
                  <a:cubicBezTo>
                    <a:pt x="200" y="1133"/>
                    <a:pt x="294" y="1197"/>
                    <a:pt x="391" y="1197"/>
                  </a:cubicBezTo>
                  <a:cubicBezTo>
                    <a:pt x="491" y="1197"/>
                    <a:pt x="594" y="1130"/>
                    <a:pt x="602" y="1001"/>
                  </a:cubicBezTo>
                  <a:cubicBezTo>
                    <a:pt x="617" y="659"/>
                    <a:pt x="572" y="302"/>
                    <a:pt x="304" y="49"/>
                  </a:cubicBezTo>
                  <a:cubicBezTo>
                    <a:pt x="271" y="15"/>
                    <a:pt x="232" y="1"/>
                    <a:pt x="194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3"/>
            <p:cNvSpPr/>
            <p:nvPr/>
          </p:nvSpPr>
          <p:spPr>
            <a:xfrm>
              <a:off x="3562200" y="2532375"/>
              <a:ext cx="18050" cy="18050"/>
            </a:xfrm>
            <a:custGeom>
              <a:avLst/>
              <a:gdLst/>
              <a:ahLst/>
              <a:cxnLst/>
              <a:rect l="l" t="t" r="r" b="b"/>
              <a:pathLst>
                <a:path w="722" h="722" extrusionOk="0">
                  <a:moveTo>
                    <a:pt x="559" y="1"/>
                  </a:moveTo>
                  <a:cubicBezTo>
                    <a:pt x="511" y="1"/>
                    <a:pt x="462" y="22"/>
                    <a:pt x="430" y="70"/>
                  </a:cubicBezTo>
                  <a:cubicBezTo>
                    <a:pt x="326" y="204"/>
                    <a:pt x="237" y="323"/>
                    <a:pt x="118" y="442"/>
                  </a:cubicBezTo>
                  <a:cubicBezTo>
                    <a:pt x="1" y="559"/>
                    <a:pt x="113" y="721"/>
                    <a:pt x="246" y="721"/>
                  </a:cubicBezTo>
                  <a:cubicBezTo>
                    <a:pt x="283" y="721"/>
                    <a:pt x="321" y="709"/>
                    <a:pt x="356" y="680"/>
                  </a:cubicBezTo>
                  <a:cubicBezTo>
                    <a:pt x="520" y="531"/>
                    <a:pt x="624" y="383"/>
                    <a:pt x="683" y="174"/>
                  </a:cubicBezTo>
                  <a:cubicBezTo>
                    <a:pt x="722" y="69"/>
                    <a:pt x="643" y="1"/>
                    <a:pt x="559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3"/>
            <p:cNvSpPr/>
            <p:nvPr/>
          </p:nvSpPr>
          <p:spPr>
            <a:xfrm>
              <a:off x="3600000" y="2634900"/>
              <a:ext cx="28050" cy="12000"/>
            </a:xfrm>
            <a:custGeom>
              <a:avLst/>
              <a:gdLst/>
              <a:ahLst/>
              <a:cxnLst/>
              <a:rect l="l" t="t" r="r" b="b"/>
              <a:pathLst>
                <a:path w="1122" h="480" extrusionOk="0">
                  <a:moveTo>
                    <a:pt x="303" y="1"/>
                  </a:moveTo>
                  <a:cubicBezTo>
                    <a:pt x="124" y="1"/>
                    <a:pt x="0" y="246"/>
                    <a:pt x="184" y="330"/>
                  </a:cubicBezTo>
                  <a:cubicBezTo>
                    <a:pt x="367" y="416"/>
                    <a:pt x="542" y="479"/>
                    <a:pt x="726" y="479"/>
                  </a:cubicBezTo>
                  <a:cubicBezTo>
                    <a:pt x="797" y="479"/>
                    <a:pt x="868" y="470"/>
                    <a:pt x="943" y="449"/>
                  </a:cubicBezTo>
                  <a:cubicBezTo>
                    <a:pt x="1121" y="405"/>
                    <a:pt x="1106" y="167"/>
                    <a:pt x="943" y="107"/>
                  </a:cubicBezTo>
                  <a:cubicBezTo>
                    <a:pt x="749" y="62"/>
                    <a:pt x="541" y="47"/>
                    <a:pt x="332" y="3"/>
                  </a:cubicBezTo>
                  <a:cubicBezTo>
                    <a:pt x="322" y="1"/>
                    <a:pt x="312" y="1"/>
                    <a:pt x="303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3"/>
            <p:cNvSpPr/>
            <p:nvPr/>
          </p:nvSpPr>
          <p:spPr>
            <a:xfrm>
              <a:off x="3577775" y="2737600"/>
              <a:ext cx="22350" cy="20250"/>
            </a:xfrm>
            <a:custGeom>
              <a:avLst/>
              <a:gdLst/>
              <a:ahLst/>
              <a:cxnLst/>
              <a:rect l="l" t="t" r="r" b="b"/>
              <a:pathLst>
                <a:path w="894" h="810" extrusionOk="0">
                  <a:moveTo>
                    <a:pt x="253" y="1"/>
                  </a:moveTo>
                  <a:cubicBezTo>
                    <a:pt x="129" y="1"/>
                    <a:pt x="1" y="123"/>
                    <a:pt x="31" y="271"/>
                  </a:cubicBezTo>
                  <a:cubicBezTo>
                    <a:pt x="60" y="405"/>
                    <a:pt x="135" y="524"/>
                    <a:pt x="224" y="643"/>
                  </a:cubicBezTo>
                  <a:cubicBezTo>
                    <a:pt x="329" y="761"/>
                    <a:pt x="433" y="810"/>
                    <a:pt x="588" y="810"/>
                  </a:cubicBezTo>
                  <a:cubicBezTo>
                    <a:pt x="610" y="810"/>
                    <a:pt x="632" y="809"/>
                    <a:pt x="656" y="807"/>
                  </a:cubicBezTo>
                  <a:cubicBezTo>
                    <a:pt x="819" y="792"/>
                    <a:pt x="894" y="613"/>
                    <a:pt x="790" y="494"/>
                  </a:cubicBezTo>
                  <a:cubicBezTo>
                    <a:pt x="715" y="420"/>
                    <a:pt x="686" y="345"/>
                    <a:pt x="581" y="286"/>
                  </a:cubicBezTo>
                  <a:cubicBezTo>
                    <a:pt x="507" y="241"/>
                    <a:pt x="462" y="182"/>
                    <a:pt x="418" y="107"/>
                  </a:cubicBezTo>
                  <a:cubicBezTo>
                    <a:pt x="378" y="32"/>
                    <a:pt x="316" y="1"/>
                    <a:pt x="253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" name="Google Shape;125;p3"/>
          <p:cNvSpPr/>
          <p:nvPr/>
        </p:nvSpPr>
        <p:spPr>
          <a:xfrm>
            <a:off x="8200025" y="2259475"/>
            <a:ext cx="695950" cy="723754"/>
          </a:xfrm>
          <a:custGeom>
            <a:avLst/>
            <a:gdLst/>
            <a:ahLst/>
            <a:cxnLst/>
            <a:rect l="l" t="t" r="r" b="b"/>
            <a:pathLst>
              <a:path w="12966" h="13484" extrusionOk="0">
                <a:moveTo>
                  <a:pt x="5776" y="656"/>
                </a:moveTo>
                <a:cubicBezTo>
                  <a:pt x="6252" y="1385"/>
                  <a:pt x="6892" y="2040"/>
                  <a:pt x="7443" y="2695"/>
                </a:cubicBezTo>
                <a:cubicBezTo>
                  <a:pt x="8053" y="3424"/>
                  <a:pt x="8679" y="4154"/>
                  <a:pt x="9289" y="4883"/>
                </a:cubicBezTo>
                <a:cubicBezTo>
                  <a:pt x="10331" y="6119"/>
                  <a:pt x="11298" y="7607"/>
                  <a:pt x="12534" y="8679"/>
                </a:cubicBezTo>
                <a:cubicBezTo>
                  <a:pt x="10331" y="8158"/>
                  <a:pt x="8128" y="7458"/>
                  <a:pt x="5880" y="7101"/>
                </a:cubicBezTo>
                <a:cubicBezTo>
                  <a:pt x="5880" y="6535"/>
                  <a:pt x="5865" y="6044"/>
                  <a:pt x="5880" y="5523"/>
                </a:cubicBezTo>
                <a:cubicBezTo>
                  <a:pt x="5895" y="5032"/>
                  <a:pt x="5925" y="4541"/>
                  <a:pt x="5910" y="4050"/>
                </a:cubicBezTo>
                <a:cubicBezTo>
                  <a:pt x="5865" y="2918"/>
                  <a:pt x="5776" y="1787"/>
                  <a:pt x="5776" y="656"/>
                </a:cubicBezTo>
                <a:close/>
                <a:moveTo>
                  <a:pt x="5523" y="388"/>
                </a:moveTo>
                <a:cubicBezTo>
                  <a:pt x="5255" y="1415"/>
                  <a:pt x="5478" y="2621"/>
                  <a:pt x="5508" y="3663"/>
                </a:cubicBezTo>
                <a:cubicBezTo>
                  <a:pt x="5538" y="4288"/>
                  <a:pt x="5538" y="4913"/>
                  <a:pt x="5553" y="5538"/>
                </a:cubicBezTo>
                <a:cubicBezTo>
                  <a:pt x="5553" y="5851"/>
                  <a:pt x="5344" y="7265"/>
                  <a:pt x="5717" y="7428"/>
                </a:cubicBezTo>
                <a:cubicBezTo>
                  <a:pt x="6863" y="7920"/>
                  <a:pt x="8232" y="8083"/>
                  <a:pt x="9438" y="8381"/>
                </a:cubicBezTo>
                <a:cubicBezTo>
                  <a:pt x="10242" y="8589"/>
                  <a:pt x="11298" y="9021"/>
                  <a:pt x="12192" y="9051"/>
                </a:cubicBezTo>
                <a:cubicBezTo>
                  <a:pt x="11403" y="9587"/>
                  <a:pt x="10673" y="10331"/>
                  <a:pt x="9974" y="10926"/>
                </a:cubicBezTo>
                <a:cubicBezTo>
                  <a:pt x="9110" y="11656"/>
                  <a:pt x="8173" y="12340"/>
                  <a:pt x="7399" y="13144"/>
                </a:cubicBezTo>
                <a:cubicBezTo>
                  <a:pt x="6907" y="12296"/>
                  <a:pt x="6148" y="11552"/>
                  <a:pt x="5523" y="10792"/>
                </a:cubicBezTo>
                <a:cubicBezTo>
                  <a:pt x="4913" y="10063"/>
                  <a:pt x="4302" y="9334"/>
                  <a:pt x="3677" y="8604"/>
                </a:cubicBezTo>
                <a:cubicBezTo>
                  <a:pt x="2621" y="7339"/>
                  <a:pt x="1608" y="5776"/>
                  <a:pt x="328" y="4704"/>
                </a:cubicBezTo>
                <a:cubicBezTo>
                  <a:pt x="1311" y="4184"/>
                  <a:pt x="2159" y="3261"/>
                  <a:pt x="3008" y="2561"/>
                </a:cubicBezTo>
                <a:cubicBezTo>
                  <a:pt x="3841" y="1847"/>
                  <a:pt x="4764" y="1177"/>
                  <a:pt x="5523" y="388"/>
                </a:cubicBezTo>
                <a:close/>
                <a:moveTo>
                  <a:pt x="5605" y="0"/>
                </a:moveTo>
                <a:cubicBezTo>
                  <a:pt x="5582" y="0"/>
                  <a:pt x="5559" y="5"/>
                  <a:pt x="5538" y="16"/>
                </a:cubicBezTo>
                <a:cubicBezTo>
                  <a:pt x="4436" y="730"/>
                  <a:pt x="3439" y="1683"/>
                  <a:pt x="2427" y="2516"/>
                </a:cubicBezTo>
                <a:cubicBezTo>
                  <a:pt x="1638" y="3171"/>
                  <a:pt x="671" y="3796"/>
                  <a:pt x="60" y="4630"/>
                </a:cubicBezTo>
                <a:cubicBezTo>
                  <a:pt x="16" y="4675"/>
                  <a:pt x="1" y="4719"/>
                  <a:pt x="31" y="4779"/>
                </a:cubicBezTo>
                <a:cubicBezTo>
                  <a:pt x="879" y="6357"/>
                  <a:pt x="2353" y="7711"/>
                  <a:pt x="3484" y="9081"/>
                </a:cubicBezTo>
                <a:cubicBezTo>
                  <a:pt x="4124" y="9870"/>
                  <a:pt x="4764" y="10644"/>
                  <a:pt x="5419" y="11418"/>
                </a:cubicBezTo>
                <a:cubicBezTo>
                  <a:pt x="5984" y="12102"/>
                  <a:pt x="6505" y="12861"/>
                  <a:pt x="7205" y="13412"/>
                </a:cubicBezTo>
                <a:cubicBezTo>
                  <a:pt x="7220" y="13427"/>
                  <a:pt x="7235" y="13442"/>
                  <a:pt x="7265" y="13442"/>
                </a:cubicBezTo>
                <a:cubicBezTo>
                  <a:pt x="7291" y="13468"/>
                  <a:pt x="7322" y="13484"/>
                  <a:pt x="7355" y="13484"/>
                </a:cubicBezTo>
                <a:cubicBezTo>
                  <a:pt x="7378" y="13484"/>
                  <a:pt x="7403" y="13476"/>
                  <a:pt x="7428" y="13457"/>
                </a:cubicBezTo>
                <a:cubicBezTo>
                  <a:pt x="8545" y="12757"/>
                  <a:pt x="9527" y="11805"/>
                  <a:pt x="10539" y="10971"/>
                </a:cubicBezTo>
                <a:cubicBezTo>
                  <a:pt x="11328" y="10301"/>
                  <a:pt x="12311" y="9691"/>
                  <a:pt x="12921" y="8857"/>
                </a:cubicBezTo>
                <a:cubicBezTo>
                  <a:pt x="12951" y="8813"/>
                  <a:pt x="12966" y="8753"/>
                  <a:pt x="12951" y="8709"/>
                </a:cubicBezTo>
                <a:cubicBezTo>
                  <a:pt x="12102" y="7131"/>
                  <a:pt x="10614" y="5776"/>
                  <a:pt x="9482" y="4407"/>
                </a:cubicBezTo>
                <a:cubicBezTo>
                  <a:pt x="8842" y="3618"/>
                  <a:pt x="8202" y="2844"/>
                  <a:pt x="7562" y="2070"/>
                </a:cubicBezTo>
                <a:cubicBezTo>
                  <a:pt x="6997" y="1385"/>
                  <a:pt x="6461" y="611"/>
                  <a:pt x="5776" y="75"/>
                </a:cubicBezTo>
                <a:cubicBezTo>
                  <a:pt x="5761" y="60"/>
                  <a:pt x="5731" y="45"/>
                  <a:pt x="5717" y="45"/>
                </a:cubicBezTo>
                <a:cubicBezTo>
                  <a:pt x="5688" y="17"/>
                  <a:pt x="5646" y="0"/>
                  <a:pt x="560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3"/>
          <p:cNvSpPr/>
          <p:nvPr/>
        </p:nvSpPr>
        <p:spPr>
          <a:xfrm>
            <a:off x="7882396" y="2999048"/>
            <a:ext cx="806450" cy="987175"/>
          </a:xfrm>
          <a:custGeom>
            <a:avLst/>
            <a:gdLst/>
            <a:ahLst/>
            <a:cxnLst/>
            <a:rect l="l" t="t" r="r" b="b"/>
            <a:pathLst>
              <a:path w="32258" h="39487" extrusionOk="0">
                <a:moveTo>
                  <a:pt x="15725" y="175"/>
                </a:moveTo>
                <a:cubicBezTo>
                  <a:pt x="7313" y="-1226"/>
                  <a:pt x="-3202" y="13712"/>
                  <a:pt x="1029" y="21117"/>
                </a:cubicBezTo>
                <a:cubicBezTo>
                  <a:pt x="5107" y="28254"/>
                  <a:pt x="14907" y="30274"/>
                  <a:pt x="22705" y="32873"/>
                </a:cubicBezTo>
                <a:cubicBezTo>
                  <a:pt x="26379" y="34098"/>
                  <a:pt x="32258" y="35614"/>
                  <a:pt x="32258" y="39487"/>
                </a:cubicBezTo>
              </a:path>
            </a:pathLst>
          </a:custGeom>
          <a:noFill/>
          <a:ln w="19050" cap="rnd" cmpd="sng">
            <a:solidFill>
              <a:schemeClr val="lt2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127" name="Google Shape;127;p3"/>
          <p:cNvSpPr/>
          <p:nvPr/>
        </p:nvSpPr>
        <p:spPr>
          <a:xfrm>
            <a:off x="6952900" y="4276453"/>
            <a:ext cx="1056275" cy="550425"/>
          </a:xfrm>
          <a:custGeom>
            <a:avLst/>
            <a:gdLst/>
            <a:ahLst/>
            <a:cxnLst/>
            <a:rect l="l" t="t" r="r" b="b"/>
            <a:pathLst>
              <a:path w="42251" h="22017" extrusionOk="0">
                <a:moveTo>
                  <a:pt x="42251" y="17415"/>
                </a:moveTo>
                <a:cubicBezTo>
                  <a:pt x="38769" y="23213"/>
                  <a:pt x="27671" y="23005"/>
                  <a:pt x="22044" y="19252"/>
                </a:cubicBezTo>
                <a:cubicBezTo>
                  <a:pt x="18080" y="16608"/>
                  <a:pt x="18442" y="10357"/>
                  <a:pt x="15798" y="6393"/>
                </a:cubicBezTo>
                <a:cubicBezTo>
                  <a:pt x="12703" y="1753"/>
                  <a:pt x="4987" y="-1615"/>
                  <a:pt x="0" y="882"/>
                </a:cubicBezTo>
              </a:path>
            </a:pathLst>
          </a:custGeom>
          <a:noFill/>
          <a:ln w="19050" cap="rnd" cmpd="sng">
            <a:solidFill>
              <a:schemeClr val="lt2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128" name="Google Shape;128;p3"/>
          <p:cNvSpPr/>
          <p:nvPr/>
        </p:nvSpPr>
        <p:spPr>
          <a:xfrm>
            <a:off x="5088400" y="4469821"/>
            <a:ext cx="1194025" cy="737975"/>
          </a:xfrm>
          <a:custGeom>
            <a:avLst/>
            <a:gdLst/>
            <a:ahLst/>
            <a:cxnLst/>
            <a:rect l="l" t="t" r="r" b="b"/>
            <a:pathLst>
              <a:path w="47761" h="29519" extrusionOk="0">
                <a:moveTo>
                  <a:pt x="47761" y="1597"/>
                </a:moveTo>
                <a:cubicBezTo>
                  <a:pt x="42743" y="-74"/>
                  <a:pt x="34685" y="-1468"/>
                  <a:pt x="31963" y="3066"/>
                </a:cubicBezTo>
                <a:cubicBezTo>
                  <a:pt x="29446" y="7258"/>
                  <a:pt x="30697" y="14234"/>
                  <a:pt x="26452" y="16660"/>
                </a:cubicBezTo>
                <a:cubicBezTo>
                  <a:pt x="22410" y="18970"/>
                  <a:pt x="17035" y="16017"/>
                  <a:pt x="12491" y="17027"/>
                </a:cubicBezTo>
                <a:cubicBezTo>
                  <a:pt x="6743" y="18305"/>
                  <a:pt x="1426" y="23806"/>
                  <a:pt x="0" y="29519"/>
                </a:cubicBezTo>
              </a:path>
            </a:pathLst>
          </a:custGeom>
          <a:noFill/>
          <a:ln w="19050" cap="rnd" cmpd="sng">
            <a:solidFill>
              <a:schemeClr val="lt2"/>
            </a:solidFill>
            <a:prstDash val="dash"/>
            <a:round/>
            <a:headEnd type="none" w="med" len="med"/>
            <a:tailEnd type="none" w="med" len="med"/>
          </a:ln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accent2"/>
        </a:solidFill>
        <a:effectLst/>
      </p:bgPr>
    </p:bg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7"/>
          <p:cNvSpPr txBox="1">
            <a:spLocks noGrp="1"/>
          </p:cNvSpPr>
          <p:nvPr>
            <p:ph type="body" idx="1"/>
          </p:nvPr>
        </p:nvSpPr>
        <p:spPr>
          <a:xfrm>
            <a:off x="4714050" y="1079400"/>
            <a:ext cx="3433500" cy="350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70" name="Google Shape;170;p7"/>
          <p:cNvSpPr/>
          <p:nvPr/>
        </p:nvSpPr>
        <p:spPr>
          <a:xfrm rot="-5400000" flipH="1">
            <a:off x="7247776" y="-669028"/>
            <a:ext cx="444700" cy="1782750"/>
          </a:xfrm>
          <a:custGeom>
            <a:avLst/>
            <a:gdLst/>
            <a:ahLst/>
            <a:cxnLst/>
            <a:rect l="l" t="t" r="r" b="b"/>
            <a:pathLst>
              <a:path w="17788" h="71310" extrusionOk="0">
                <a:moveTo>
                  <a:pt x="1102" y="403"/>
                </a:moveTo>
                <a:cubicBezTo>
                  <a:pt x="7162" y="-1110"/>
                  <a:pt x="16753" y="3038"/>
                  <a:pt x="17635" y="9221"/>
                </a:cubicBezTo>
                <a:cubicBezTo>
                  <a:pt x="18817" y="17508"/>
                  <a:pt x="10846" y="24613"/>
                  <a:pt x="8818" y="32734"/>
                </a:cubicBezTo>
                <a:cubicBezTo>
                  <a:pt x="6650" y="41415"/>
                  <a:pt x="13244" y="51246"/>
                  <a:pt x="9920" y="59553"/>
                </a:cubicBezTo>
                <a:cubicBezTo>
                  <a:pt x="8015" y="64314"/>
                  <a:pt x="2296" y="66725"/>
                  <a:pt x="0" y="71310"/>
                </a:cubicBezTo>
              </a:path>
            </a:pathLst>
          </a:custGeom>
          <a:noFill/>
          <a:ln w="19050" cap="rnd" cmpd="sng">
            <a:solidFill>
              <a:schemeClr val="lt2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171" name="Google Shape;171;p7"/>
          <p:cNvSpPr/>
          <p:nvPr/>
        </p:nvSpPr>
        <p:spPr>
          <a:xfrm rot="-1800063" flipH="1">
            <a:off x="5932699" y="258532"/>
            <a:ext cx="444027" cy="306488"/>
          </a:xfrm>
          <a:custGeom>
            <a:avLst/>
            <a:gdLst/>
            <a:ahLst/>
            <a:cxnLst/>
            <a:rect l="l" t="t" r="r" b="b"/>
            <a:pathLst>
              <a:path w="10376" h="7162" extrusionOk="0">
                <a:moveTo>
                  <a:pt x="1906" y="567"/>
                </a:moveTo>
                <a:lnTo>
                  <a:pt x="1906" y="567"/>
                </a:lnTo>
                <a:cubicBezTo>
                  <a:pt x="3424" y="865"/>
                  <a:pt x="5017" y="954"/>
                  <a:pt x="6535" y="1267"/>
                </a:cubicBezTo>
                <a:cubicBezTo>
                  <a:pt x="7458" y="1445"/>
                  <a:pt x="8396" y="1624"/>
                  <a:pt x="9303" y="1862"/>
                </a:cubicBezTo>
                <a:cubicBezTo>
                  <a:pt x="9437" y="1907"/>
                  <a:pt x="9557" y="1936"/>
                  <a:pt x="9676" y="1951"/>
                </a:cubicBezTo>
                <a:cubicBezTo>
                  <a:pt x="8381" y="2725"/>
                  <a:pt x="7205" y="3723"/>
                  <a:pt x="5969" y="4586"/>
                </a:cubicBezTo>
                <a:cubicBezTo>
                  <a:pt x="5106" y="5181"/>
                  <a:pt x="4272" y="5911"/>
                  <a:pt x="3394" y="6506"/>
                </a:cubicBezTo>
                <a:cubicBezTo>
                  <a:pt x="3424" y="6432"/>
                  <a:pt x="3439" y="6357"/>
                  <a:pt x="3454" y="6298"/>
                </a:cubicBezTo>
                <a:cubicBezTo>
                  <a:pt x="3603" y="5702"/>
                  <a:pt x="3811" y="5122"/>
                  <a:pt x="3975" y="4526"/>
                </a:cubicBezTo>
                <a:cubicBezTo>
                  <a:pt x="4004" y="4378"/>
                  <a:pt x="3930" y="4199"/>
                  <a:pt x="3766" y="4199"/>
                </a:cubicBezTo>
                <a:cubicBezTo>
                  <a:pt x="3762" y="4199"/>
                  <a:pt x="3757" y="4199"/>
                  <a:pt x="3752" y="4199"/>
                </a:cubicBezTo>
                <a:cubicBezTo>
                  <a:pt x="3181" y="4199"/>
                  <a:pt x="1084" y="5080"/>
                  <a:pt x="670" y="5375"/>
                </a:cubicBezTo>
                <a:cubicBezTo>
                  <a:pt x="685" y="5092"/>
                  <a:pt x="640" y="4765"/>
                  <a:pt x="626" y="4526"/>
                </a:cubicBezTo>
                <a:cubicBezTo>
                  <a:pt x="611" y="4244"/>
                  <a:pt x="611" y="3961"/>
                  <a:pt x="611" y="3678"/>
                </a:cubicBezTo>
                <a:cubicBezTo>
                  <a:pt x="611" y="3499"/>
                  <a:pt x="626" y="3351"/>
                  <a:pt x="611" y="3217"/>
                </a:cubicBezTo>
                <a:cubicBezTo>
                  <a:pt x="611" y="3202"/>
                  <a:pt x="1623" y="2904"/>
                  <a:pt x="1727" y="2874"/>
                </a:cubicBezTo>
                <a:cubicBezTo>
                  <a:pt x="2069" y="2770"/>
                  <a:pt x="2427" y="2696"/>
                  <a:pt x="2769" y="2577"/>
                </a:cubicBezTo>
                <a:cubicBezTo>
                  <a:pt x="2963" y="2517"/>
                  <a:pt x="3439" y="2338"/>
                  <a:pt x="3290" y="2070"/>
                </a:cubicBezTo>
                <a:cubicBezTo>
                  <a:pt x="3052" y="1609"/>
                  <a:pt x="2605" y="1252"/>
                  <a:pt x="2233" y="909"/>
                </a:cubicBezTo>
                <a:cubicBezTo>
                  <a:pt x="2129" y="805"/>
                  <a:pt x="2010" y="686"/>
                  <a:pt x="1906" y="567"/>
                </a:cubicBezTo>
                <a:close/>
                <a:moveTo>
                  <a:pt x="1002" y="1"/>
                </a:moveTo>
                <a:cubicBezTo>
                  <a:pt x="757" y="1"/>
                  <a:pt x="1716" y="1047"/>
                  <a:pt x="1980" y="1326"/>
                </a:cubicBezTo>
                <a:cubicBezTo>
                  <a:pt x="2233" y="1609"/>
                  <a:pt x="2471" y="1922"/>
                  <a:pt x="2754" y="2160"/>
                </a:cubicBezTo>
                <a:cubicBezTo>
                  <a:pt x="2665" y="2175"/>
                  <a:pt x="2605" y="2190"/>
                  <a:pt x="2576" y="2190"/>
                </a:cubicBezTo>
                <a:cubicBezTo>
                  <a:pt x="2367" y="2234"/>
                  <a:pt x="2144" y="2264"/>
                  <a:pt x="1935" y="2309"/>
                </a:cubicBezTo>
                <a:cubicBezTo>
                  <a:pt x="1400" y="2413"/>
                  <a:pt x="715" y="2681"/>
                  <a:pt x="179" y="2815"/>
                </a:cubicBezTo>
                <a:cubicBezTo>
                  <a:pt x="0" y="2844"/>
                  <a:pt x="134" y="3976"/>
                  <a:pt x="149" y="4318"/>
                </a:cubicBezTo>
                <a:cubicBezTo>
                  <a:pt x="164" y="4705"/>
                  <a:pt x="194" y="5107"/>
                  <a:pt x="224" y="5494"/>
                </a:cubicBezTo>
                <a:cubicBezTo>
                  <a:pt x="239" y="5643"/>
                  <a:pt x="253" y="5732"/>
                  <a:pt x="328" y="5821"/>
                </a:cubicBezTo>
                <a:cubicBezTo>
                  <a:pt x="328" y="5904"/>
                  <a:pt x="417" y="5987"/>
                  <a:pt x="501" y="5987"/>
                </a:cubicBezTo>
                <a:cubicBezTo>
                  <a:pt x="508" y="5987"/>
                  <a:pt x="515" y="5986"/>
                  <a:pt x="521" y="5985"/>
                </a:cubicBezTo>
                <a:cubicBezTo>
                  <a:pt x="1013" y="5896"/>
                  <a:pt x="1534" y="5568"/>
                  <a:pt x="2010" y="5375"/>
                </a:cubicBezTo>
                <a:cubicBezTo>
                  <a:pt x="2322" y="5241"/>
                  <a:pt x="2650" y="5137"/>
                  <a:pt x="2977" y="4988"/>
                </a:cubicBezTo>
                <a:cubicBezTo>
                  <a:pt x="3096" y="4928"/>
                  <a:pt x="3245" y="4839"/>
                  <a:pt x="3394" y="4765"/>
                </a:cubicBezTo>
                <a:lnTo>
                  <a:pt x="3394" y="4765"/>
                </a:lnTo>
                <a:cubicBezTo>
                  <a:pt x="3201" y="5494"/>
                  <a:pt x="3007" y="6223"/>
                  <a:pt x="2843" y="6953"/>
                </a:cubicBezTo>
                <a:cubicBezTo>
                  <a:pt x="2814" y="7042"/>
                  <a:pt x="2888" y="7102"/>
                  <a:pt x="2963" y="7116"/>
                </a:cubicBezTo>
                <a:cubicBezTo>
                  <a:pt x="2992" y="7146"/>
                  <a:pt x="3037" y="7161"/>
                  <a:pt x="3082" y="7161"/>
                </a:cubicBezTo>
                <a:cubicBezTo>
                  <a:pt x="3092" y="7161"/>
                  <a:pt x="3102" y="7162"/>
                  <a:pt x="3113" y="7162"/>
                </a:cubicBezTo>
                <a:cubicBezTo>
                  <a:pt x="3526" y="7162"/>
                  <a:pt x="3789" y="6872"/>
                  <a:pt x="4094" y="6625"/>
                </a:cubicBezTo>
                <a:cubicBezTo>
                  <a:pt x="4734" y="6104"/>
                  <a:pt x="5433" y="5658"/>
                  <a:pt x="6103" y="5181"/>
                </a:cubicBezTo>
                <a:cubicBezTo>
                  <a:pt x="7517" y="4199"/>
                  <a:pt x="10271" y="1907"/>
                  <a:pt x="10286" y="1907"/>
                </a:cubicBezTo>
                <a:cubicBezTo>
                  <a:pt x="10331" y="1892"/>
                  <a:pt x="10360" y="1832"/>
                  <a:pt x="10360" y="1773"/>
                </a:cubicBezTo>
                <a:cubicBezTo>
                  <a:pt x="10375" y="1698"/>
                  <a:pt x="8916" y="1252"/>
                  <a:pt x="8276" y="1103"/>
                </a:cubicBezTo>
                <a:cubicBezTo>
                  <a:pt x="7488" y="924"/>
                  <a:pt x="6714" y="746"/>
                  <a:pt x="5939" y="582"/>
                </a:cubicBezTo>
                <a:cubicBezTo>
                  <a:pt x="4406" y="284"/>
                  <a:pt x="2561" y="165"/>
                  <a:pt x="1013" y="1"/>
                </a:cubicBezTo>
                <a:cubicBezTo>
                  <a:pt x="1009" y="1"/>
                  <a:pt x="1005" y="1"/>
                  <a:pt x="100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7"/>
          <p:cNvSpPr/>
          <p:nvPr/>
        </p:nvSpPr>
        <p:spPr>
          <a:xfrm rot="-10357998" flipH="1">
            <a:off x="8213887" y="1105907"/>
            <a:ext cx="1139181" cy="688861"/>
          </a:xfrm>
          <a:custGeom>
            <a:avLst/>
            <a:gdLst/>
            <a:ahLst/>
            <a:cxnLst/>
            <a:rect l="l" t="t" r="r" b="b"/>
            <a:pathLst>
              <a:path w="34902" h="14247" extrusionOk="0">
                <a:moveTo>
                  <a:pt x="0" y="14247"/>
                </a:moveTo>
                <a:cubicBezTo>
                  <a:pt x="968" y="10377"/>
                  <a:pt x="853" y="5678"/>
                  <a:pt x="3674" y="2857"/>
                </a:cubicBezTo>
                <a:cubicBezTo>
                  <a:pt x="6510" y="21"/>
                  <a:pt x="11473" y="-373"/>
                  <a:pt x="15430" y="286"/>
                </a:cubicBezTo>
                <a:cubicBezTo>
                  <a:pt x="22084" y="1394"/>
                  <a:pt x="31885" y="11830"/>
                  <a:pt x="34902" y="5797"/>
                </a:cubicBezTo>
              </a:path>
            </a:pathLst>
          </a:custGeom>
          <a:noFill/>
          <a:ln w="19050" cap="rnd" cmpd="sng">
            <a:solidFill>
              <a:schemeClr val="lt2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173" name="Google Shape;173;p7"/>
          <p:cNvSpPr/>
          <p:nvPr/>
        </p:nvSpPr>
        <p:spPr>
          <a:xfrm rot="3599933" flipH="1">
            <a:off x="7965152" y="423610"/>
            <a:ext cx="600565" cy="624558"/>
          </a:xfrm>
          <a:custGeom>
            <a:avLst/>
            <a:gdLst/>
            <a:ahLst/>
            <a:cxnLst/>
            <a:rect l="l" t="t" r="r" b="b"/>
            <a:pathLst>
              <a:path w="12966" h="13484" extrusionOk="0">
                <a:moveTo>
                  <a:pt x="5776" y="656"/>
                </a:moveTo>
                <a:cubicBezTo>
                  <a:pt x="6252" y="1385"/>
                  <a:pt x="6892" y="2040"/>
                  <a:pt x="7443" y="2695"/>
                </a:cubicBezTo>
                <a:cubicBezTo>
                  <a:pt x="8053" y="3424"/>
                  <a:pt x="8679" y="4154"/>
                  <a:pt x="9289" y="4883"/>
                </a:cubicBezTo>
                <a:cubicBezTo>
                  <a:pt x="10331" y="6119"/>
                  <a:pt x="11298" y="7607"/>
                  <a:pt x="12534" y="8679"/>
                </a:cubicBezTo>
                <a:cubicBezTo>
                  <a:pt x="10331" y="8158"/>
                  <a:pt x="8128" y="7458"/>
                  <a:pt x="5880" y="7101"/>
                </a:cubicBezTo>
                <a:cubicBezTo>
                  <a:pt x="5880" y="6535"/>
                  <a:pt x="5865" y="6044"/>
                  <a:pt x="5880" y="5523"/>
                </a:cubicBezTo>
                <a:cubicBezTo>
                  <a:pt x="5895" y="5032"/>
                  <a:pt x="5925" y="4541"/>
                  <a:pt x="5910" y="4050"/>
                </a:cubicBezTo>
                <a:cubicBezTo>
                  <a:pt x="5865" y="2918"/>
                  <a:pt x="5776" y="1787"/>
                  <a:pt x="5776" y="656"/>
                </a:cubicBezTo>
                <a:close/>
                <a:moveTo>
                  <a:pt x="5523" y="388"/>
                </a:moveTo>
                <a:cubicBezTo>
                  <a:pt x="5255" y="1415"/>
                  <a:pt x="5478" y="2621"/>
                  <a:pt x="5508" y="3663"/>
                </a:cubicBezTo>
                <a:cubicBezTo>
                  <a:pt x="5538" y="4288"/>
                  <a:pt x="5538" y="4913"/>
                  <a:pt x="5553" y="5538"/>
                </a:cubicBezTo>
                <a:cubicBezTo>
                  <a:pt x="5553" y="5851"/>
                  <a:pt x="5344" y="7265"/>
                  <a:pt x="5717" y="7428"/>
                </a:cubicBezTo>
                <a:cubicBezTo>
                  <a:pt x="6863" y="7920"/>
                  <a:pt x="8232" y="8083"/>
                  <a:pt x="9438" y="8381"/>
                </a:cubicBezTo>
                <a:cubicBezTo>
                  <a:pt x="10242" y="8589"/>
                  <a:pt x="11298" y="9021"/>
                  <a:pt x="12192" y="9051"/>
                </a:cubicBezTo>
                <a:cubicBezTo>
                  <a:pt x="11403" y="9587"/>
                  <a:pt x="10673" y="10331"/>
                  <a:pt x="9974" y="10926"/>
                </a:cubicBezTo>
                <a:cubicBezTo>
                  <a:pt x="9110" y="11656"/>
                  <a:pt x="8173" y="12340"/>
                  <a:pt x="7399" y="13144"/>
                </a:cubicBezTo>
                <a:cubicBezTo>
                  <a:pt x="6907" y="12296"/>
                  <a:pt x="6148" y="11552"/>
                  <a:pt x="5523" y="10792"/>
                </a:cubicBezTo>
                <a:cubicBezTo>
                  <a:pt x="4913" y="10063"/>
                  <a:pt x="4302" y="9334"/>
                  <a:pt x="3677" y="8604"/>
                </a:cubicBezTo>
                <a:cubicBezTo>
                  <a:pt x="2621" y="7339"/>
                  <a:pt x="1608" y="5776"/>
                  <a:pt x="328" y="4704"/>
                </a:cubicBezTo>
                <a:cubicBezTo>
                  <a:pt x="1311" y="4184"/>
                  <a:pt x="2159" y="3261"/>
                  <a:pt x="3008" y="2561"/>
                </a:cubicBezTo>
                <a:cubicBezTo>
                  <a:pt x="3841" y="1847"/>
                  <a:pt x="4764" y="1177"/>
                  <a:pt x="5523" y="388"/>
                </a:cubicBezTo>
                <a:close/>
                <a:moveTo>
                  <a:pt x="5605" y="0"/>
                </a:moveTo>
                <a:cubicBezTo>
                  <a:pt x="5582" y="0"/>
                  <a:pt x="5559" y="5"/>
                  <a:pt x="5538" y="16"/>
                </a:cubicBezTo>
                <a:cubicBezTo>
                  <a:pt x="4436" y="730"/>
                  <a:pt x="3439" y="1683"/>
                  <a:pt x="2427" y="2516"/>
                </a:cubicBezTo>
                <a:cubicBezTo>
                  <a:pt x="1638" y="3171"/>
                  <a:pt x="671" y="3796"/>
                  <a:pt x="60" y="4630"/>
                </a:cubicBezTo>
                <a:cubicBezTo>
                  <a:pt x="16" y="4675"/>
                  <a:pt x="1" y="4719"/>
                  <a:pt x="31" y="4779"/>
                </a:cubicBezTo>
                <a:cubicBezTo>
                  <a:pt x="879" y="6357"/>
                  <a:pt x="2353" y="7711"/>
                  <a:pt x="3484" y="9081"/>
                </a:cubicBezTo>
                <a:cubicBezTo>
                  <a:pt x="4124" y="9870"/>
                  <a:pt x="4764" y="10644"/>
                  <a:pt x="5419" y="11418"/>
                </a:cubicBezTo>
                <a:cubicBezTo>
                  <a:pt x="5984" y="12102"/>
                  <a:pt x="6505" y="12861"/>
                  <a:pt x="7205" y="13412"/>
                </a:cubicBezTo>
                <a:cubicBezTo>
                  <a:pt x="7220" y="13427"/>
                  <a:pt x="7235" y="13442"/>
                  <a:pt x="7265" y="13442"/>
                </a:cubicBezTo>
                <a:cubicBezTo>
                  <a:pt x="7291" y="13468"/>
                  <a:pt x="7322" y="13484"/>
                  <a:pt x="7355" y="13484"/>
                </a:cubicBezTo>
                <a:cubicBezTo>
                  <a:pt x="7378" y="13484"/>
                  <a:pt x="7403" y="13476"/>
                  <a:pt x="7428" y="13457"/>
                </a:cubicBezTo>
                <a:cubicBezTo>
                  <a:pt x="8545" y="12757"/>
                  <a:pt x="9527" y="11805"/>
                  <a:pt x="10539" y="10971"/>
                </a:cubicBezTo>
                <a:cubicBezTo>
                  <a:pt x="11328" y="10301"/>
                  <a:pt x="12311" y="9691"/>
                  <a:pt x="12921" y="8857"/>
                </a:cubicBezTo>
                <a:cubicBezTo>
                  <a:pt x="12951" y="8813"/>
                  <a:pt x="12966" y="8753"/>
                  <a:pt x="12951" y="8709"/>
                </a:cubicBezTo>
                <a:cubicBezTo>
                  <a:pt x="12102" y="7131"/>
                  <a:pt x="10614" y="5776"/>
                  <a:pt x="9482" y="4407"/>
                </a:cubicBezTo>
                <a:cubicBezTo>
                  <a:pt x="8842" y="3618"/>
                  <a:pt x="8202" y="2844"/>
                  <a:pt x="7562" y="2070"/>
                </a:cubicBezTo>
                <a:cubicBezTo>
                  <a:pt x="6997" y="1385"/>
                  <a:pt x="6461" y="611"/>
                  <a:pt x="5776" y="75"/>
                </a:cubicBezTo>
                <a:cubicBezTo>
                  <a:pt x="5761" y="60"/>
                  <a:pt x="5731" y="45"/>
                  <a:pt x="5717" y="45"/>
                </a:cubicBezTo>
                <a:cubicBezTo>
                  <a:pt x="5688" y="17"/>
                  <a:pt x="5646" y="0"/>
                  <a:pt x="560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7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696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900"/>
              <a:buNone/>
              <a:defRPr sz="3000" b="0">
                <a:solidFill>
                  <a:schemeClr val="accent4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2"/>
        </a:solidFill>
        <a:effectLst/>
      </p:bgPr>
    </p:bg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8"/>
          <p:cNvSpPr txBox="1">
            <a:spLocks noGrp="1"/>
          </p:cNvSpPr>
          <p:nvPr>
            <p:ph type="title"/>
          </p:nvPr>
        </p:nvSpPr>
        <p:spPr>
          <a:xfrm>
            <a:off x="996300" y="1277475"/>
            <a:ext cx="5640900" cy="207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8000" b="0">
                <a:solidFill>
                  <a:schemeClr val="accent4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177" name="Google Shape;177;p8"/>
          <p:cNvGrpSpPr/>
          <p:nvPr/>
        </p:nvGrpSpPr>
        <p:grpSpPr>
          <a:xfrm rot="10800000">
            <a:off x="-2383345" y="-1052352"/>
            <a:ext cx="7832874" cy="3037727"/>
            <a:chOff x="2431496" y="3198979"/>
            <a:chExt cx="6705654" cy="1994830"/>
          </a:xfrm>
        </p:grpSpPr>
        <p:sp>
          <p:nvSpPr>
            <p:cNvPr id="178" name="Google Shape;178;p8"/>
            <p:cNvSpPr/>
            <p:nvPr/>
          </p:nvSpPr>
          <p:spPr>
            <a:xfrm>
              <a:off x="2431496" y="3198979"/>
              <a:ext cx="6705570" cy="1944498"/>
            </a:xfrm>
            <a:custGeom>
              <a:avLst/>
              <a:gdLst/>
              <a:ahLst/>
              <a:cxnLst/>
              <a:rect l="l" t="t" r="r" b="b"/>
              <a:pathLst>
                <a:path w="209992" h="60894" extrusionOk="0">
                  <a:moveTo>
                    <a:pt x="209992" y="1"/>
                  </a:moveTo>
                  <a:lnTo>
                    <a:pt x="208261" y="3040"/>
                  </a:lnTo>
                  <a:lnTo>
                    <a:pt x="204693" y="9066"/>
                  </a:lnTo>
                  <a:lnTo>
                    <a:pt x="202829" y="12026"/>
                  </a:lnTo>
                  <a:lnTo>
                    <a:pt x="201785" y="13651"/>
                  </a:lnTo>
                  <a:lnTo>
                    <a:pt x="199658" y="16889"/>
                  </a:lnTo>
                  <a:lnTo>
                    <a:pt x="197438" y="20100"/>
                  </a:lnTo>
                  <a:lnTo>
                    <a:pt x="195125" y="23232"/>
                  </a:lnTo>
                  <a:lnTo>
                    <a:pt x="192720" y="26298"/>
                  </a:lnTo>
                  <a:lnTo>
                    <a:pt x="190196" y="29245"/>
                  </a:lnTo>
                  <a:lnTo>
                    <a:pt x="187540" y="32086"/>
                  </a:lnTo>
                  <a:lnTo>
                    <a:pt x="184752" y="34768"/>
                  </a:lnTo>
                  <a:lnTo>
                    <a:pt x="183285" y="36050"/>
                  </a:lnTo>
                  <a:lnTo>
                    <a:pt x="182479" y="36724"/>
                  </a:lnTo>
                  <a:lnTo>
                    <a:pt x="180827" y="38019"/>
                  </a:lnTo>
                  <a:lnTo>
                    <a:pt x="179109" y="39235"/>
                  </a:lnTo>
                  <a:lnTo>
                    <a:pt x="177339" y="40398"/>
                  </a:lnTo>
                  <a:lnTo>
                    <a:pt x="175528" y="41481"/>
                  </a:lnTo>
                  <a:lnTo>
                    <a:pt x="173678" y="42512"/>
                  </a:lnTo>
                  <a:lnTo>
                    <a:pt x="170864" y="43952"/>
                  </a:lnTo>
                  <a:lnTo>
                    <a:pt x="168961" y="44824"/>
                  </a:lnTo>
                  <a:lnTo>
                    <a:pt x="167890" y="45287"/>
                  </a:lnTo>
                  <a:lnTo>
                    <a:pt x="165750" y="46133"/>
                  </a:lnTo>
                  <a:lnTo>
                    <a:pt x="163556" y="46873"/>
                  </a:lnTo>
                  <a:lnTo>
                    <a:pt x="161349" y="47494"/>
                  </a:lnTo>
                  <a:lnTo>
                    <a:pt x="159103" y="48009"/>
                  </a:lnTo>
                  <a:lnTo>
                    <a:pt x="156843" y="48419"/>
                  </a:lnTo>
                  <a:lnTo>
                    <a:pt x="154557" y="48696"/>
                  </a:lnTo>
                  <a:lnTo>
                    <a:pt x="152244" y="48868"/>
                  </a:lnTo>
                  <a:lnTo>
                    <a:pt x="151095" y="48894"/>
                  </a:lnTo>
                  <a:lnTo>
                    <a:pt x="150196" y="48908"/>
                  </a:lnTo>
                  <a:lnTo>
                    <a:pt x="148399" y="48855"/>
                  </a:lnTo>
                  <a:lnTo>
                    <a:pt x="146628" y="48736"/>
                  </a:lnTo>
                  <a:lnTo>
                    <a:pt x="144857" y="48538"/>
                  </a:lnTo>
                  <a:lnTo>
                    <a:pt x="143113" y="48287"/>
                  </a:lnTo>
                  <a:lnTo>
                    <a:pt x="141382" y="47956"/>
                  </a:lnTo>
                  <a:lnTo>
                    <a:pt x="138805" y="47362"/>
                  </a:lnTo>
                  <a:lnTo>
                    <a:pt x="135409" y="46357"/>
                  </a:lnTo>
                  <a:lnTo>
                    <a:pt x="132079" y="45168"/>
                  </a:lnTo>
                  <a:lnTo>
                    <a:pt x="128789" y="43820"/>
                  </a:lnTo>
                  <a:lnTo>
                    <a:pt x="125564" y="42340"/>
                  </a:lnTo>
                  <a:lnTo>
                    <a:pt x="123965" y="41547"/>
                  </a:lnTo>
                  <a:lnTo>
                    <a:pt x="120886" y="40001"/>
                  </a:lnTo>
                  <a:lnTo>
                    <a:pt x="114755" y="36869"/>
                  </a:lnTo>
                  <a:lnTo>
                    <a:pt x="110130" y="34596"/>
                  </a:lnTo>
                  <a:lnTo>
                    <a:pt x="106998" y="33156"/>
                  </a:lnTo>
                  <a:lnTo>
                    <a:pt x="103840" y="31808"/>
                  </a:lnTo>
                  <a:lnTo>
                    <a:pt x="100615" y="30592"/>
                  </a:lnTo>
                  <a:lnTo>
                    <a:pt x="98977" y="30037"/>
                  </a:lnTo>
                  <a:lnTo>
                    <a:pt x="97933" y="29707"/>
                  </a:lnTo>
                  <a:lnTo>
                    <a:pt x="95832" y="29086"/>
                  </a:lnTo>
                  <a:lnTo>
                    <a:pt x="93704" y="28544"/>
                  </a:lnTo>
                  <a:lnTo>
                    <a:pt x="91577" y="28055"/>
                  </a:lnTo>
                  <a:lnTo>
                    <a:pt x="89423" y="27646"/>
                  </a:lnTo>
                  <a:lnTo>
                    <a:pt x="87269" y="27289"/>
                  </a:lnTo>
                  <a:lnTo>
                    <a:pt x="85102" y="27011"/>
                  </a:lnTo>
                  <a:lnTo>
                    <a:pt x="82934" y="26787"/>
                  </a:lnTo>
                  <a:lnTo>
                    <a:pt x="80754" y="26628"/>
                  </a:lnTo>
                  <a:lnTo>
                    <a:pt x="78574" y="26522"/>
                  </a:lnTo>
                  <a:lnTo>
                    <a:pt x="75283" y="26483"/>
                  </a:lnTo>
                  <a:lnTo>
                    <a:pt x="70922" y="26655"/>
                  </a:lnTo>
                  <a:lnTo>
                    <a:pt x="66562" y="27064"/>
                  </a:lnTo>
                  <a:lnTo>
                    <a:pt x="64381" y="27368"/>
                  </a:lnTo>
                  <a:lnTo>
                    <a:pt x="63205" y="27540"/>
                  </a:lnTo>
                  <a:lnTo>
                    <a:pt x="60840" y="27963"/>
                  </a:lnTo>
                  <a:lnTo>
                    <a:pt x="58488" y="28452"/>
                  </a:lnTo>
                  <a:lnTo>
                    <a:pt x="56149" y="29007"/>
                  </a:lnTo>
                  <a:lnTo>
                    <a:pt x="52673" y="29932"/>
                  </a:lnTo>
                  <a:lnTo>
                    <a:pt x="48101" y="31372"/>
                  </a:lnTo>
                  <a:lnTo>
                    <a:pt x="43582" y="33011"/>
                  </a:lnTo>
                  <a:lnTo>
                    <a:pt x="39128" y="34834"/>
                  </a:lnTo>
                  <a:lnTo>
                    <a:pt x="34741" y="36816"/>
                  </a:lnTo>
                  <a:lnTo>
                    <a:pt x="30433" y="38918"/>
                  </a:lnTo>
                  <a:lnTo>
                    <a:pt x="28306" y="40014"/>
                  </a:lnTo>
                  <a:lnTo>
                    <a:pt x="26575" y="40939"/>
                  </a:lnTo>
                  <a:lnTo>
                    <a:pt x="23192" y="42935"/>
                  </a:lnTo>
                  <a:lnTo>
                    <a:pt x="19888" y="45062"/>
                  </a:lnTo>
                  <a:lnTo>
                    <a:pt x="16637" y="47296"/>
                  </a:lnTo>
                  <a:lnTo>
                    <a:pt x="15052" y="48432"/>
                  </a:lnTo>
                  <a:lnTo>
                    <a:pt x="13387" y="49634"/>
                  </a:lnTo>
                  <a:lnTo>
                    <a:pt x="10096" y="52119"/>
                  </a:lnTo>
                  <a:lnTo>
                    <a:pt x="6898" y="54696"/>
                  </a:lnTo>
                  <a:lnTo>
                    <a:pt x="3766" y="57365"/>
                  </a:lnTo>
                  <a:lnTo>
                    <a:pt x="2247" y="58752"/>
                  </a:lnTo>
                  <a:lnTo>
                    <a:pt x="1110" y="59810"/>
                  </a:lnTo>
                  <a:lnTo>
                    <a:pt x="0" y="60893"/>
                  </a:lnTo>
                  <a:lnTo>
                    <a:pt x="1176" y="60893"/>
                  </a:lnTo>
                  <a:lnTo>
                    <a:pt x="2326" y="59783"/>
                  </a:lnTo>
                  <a:lnTo>
                    <a:pt x="4691" y="57642"/>
                  </a:lnTo>
                  <a:lnTo>
                    <a:pt x="7123" y="55581"/>
                  </a:lnTo>
                  <a:lnTo>
                    <a:pt x="9594" y="53586"/>
                  </a:lnTo>
                  <a:lnTo>
                    <a:pt x="10849" y="52595"/>
                  </a:lnTo>
                  <a:lnTo>
                    <a:pt x="12528" y="51300"/>
                  </a:lnTo>
                  <a:lnTo>
                    <a:pt x="15937" y="48789"/>
                  </a:lnTo>
                  <a:lnTo>
                    <a:pt x="19412" y="46384"/>
                  </a:lnTo>
                  <a:lnTo>
                    <a:pt x="22967" y="44071"/>
                  </a:lnTo>
                  <a:lnTo>
                    <a:pt x="24764" y="42974"/>
                  </a:lnTo>
                  <a:lnTo>
                    <a:pt x="26707" y="41825"/>
                  </a:lnTo>
                  <a:lnTo>
                    <a:pt x="30671" y="39697"/>
                  </a:lnTo>
                  <a:lnTo>
                    <a:pt x="34715" y="37728"/>
                  </a:lnTo>
                  <a:lnTo>
                    <a:pt x="38824" y="35891"/>
                  </a:lnTo>
                  <a:lnTo>
                    <a:pt x="40899" y="35019"/>
                  </a:lnTo>
                  <a:lnTo>
                    <a:pt x="43132" y="34094"/>
                  </a:lnTo>
                  <a:lnTo>
                    <a:pt x="47665" y="32416"/>
                  </a:lnTo>
                  <a:lnTo>
                    <a:pt x="52277" y="30936"/>
                  </a:lnTo>
                  <a:lnTo>
                    <a:pt x="56941" y="29667"/>
                  </a:lnTo>
                  <a:lnTo>
                    <a:pt x="59294" y="29126"/>
                  </a:lnTo>
                  <a:lnTo>
                    <a:pt x="60430" y="28888"/>
                  </a:lnTo>
                  <a:lnTo>
                    <a:pt x="62703" y="28465"/>
                  </a:lnTo>
                  <a:lnTo>
                    <a:pt x="64976" y="28108"/>
                  </a:lnTo>
                  <a:lnTo>
                    <a:pt x="67262" y="27804"/>
                  </a:lnTo>
                  <a:lnTo>
                    <a:pt x="69561" y="27580"/>
                  </a:lnTo>
                  <a:lnTo>
                    <a:pt x="71861" y="27421"/>
                  </a:lnTo>
                  <a:lnTo>
                    <a:pt x="74160" y="27328"/>
                  </a:lnTo>
                  <a:lnTo>
                    <a:pt x="76473" y="27302"/>
                  </a:lnTo>
                  <a:lnTo>
                    <a:pt x="78772" y="27355"/>
                  </a:lnTo>
                  <a:lnTo>
                    <a:pt x="81071" y="27461"/>
                  </a:lnTo>
                  <a:lnTo>
                    <a:pt x="83370" y="27646"/>
                  </a:lnTo>
                  <a:lnTo>
                    <a:pt x="85657" y="27910"/>
                  </a:lnTo>
                  <a:lnTo>
                    <a:pt x="87943" y="28227"/>
                  </a:lnTo>
                  <a:lnTo>
                    <a:pt x="90216" y="28637"/>
                  </a:lnTo>
                  <a:lnTo>
                    <a:pt x="92475" y="29099"/>
                  </a:lnTo>
                  <a:lnTo>
                    <a:pt x="94722" y="29654"/>
                  </a:lnTo>
                  <a:lnTo>
                    <a:pt x="95832" y="29958"/>
                  </a:lnTo>
                  <a:lnTo>
                    <a:pt x="97536" y="30447"/>
                  </a:lnTo>
                  <a:lnTo>
                    <a:pt x="100893" y="31570"/>
                  </a:lnTo>
                  <a:lnTo>
                    <a:pt x="104183" y="32839"/>
                  </a:lnTo>
                  <a:lnTo>
                    <a:pt x="107421" y="34240"/>
                  </a:lnTo>
                  <a:lnTo>
                    <a:pt x="112218" y="36499"/>
                  </a:lnTo>
                  <a:lnTo>
                    <a:pt x="118521" y="39697"/>
                  </a:lnTo>
                  <a:lnTo>
                    <a:pt x="121666" y="41323"/>
                  </a:lnTo>
                  <a:lnTo>
                    <a:pt x="123146" y="42063"/>
                  </a:lnTo>
                  <a:lnTo>
                    <a:pt x="126133" y="43503"/>
                  </a:lnTo>
                  <a:lnTo>
                    <a:pt x="129145" y="44851"/>
                  </a:lnTo>
                  <a:lnTo>
                    <a:pt x="132198" y="46080"/>
                  </a:lnTo>
                  <a:lnTo>
                    <a:pt x="135290" y="47177"/>
                  </a:lnTo>
                  <a:lnTo>
                    <a:pt x="138448" y="48102"/>
                  </a:lnTo>
                  <a:lnTo>
                    <a:pt x="141646" y="48842"/>
                  </a:lnTo>
                  <a:lnTo>
                    <a:pt x="144924" y="49383"/>
                  </a:lnTo>
                  <a:lnTo>
                    <a:pt x="146589" y="49555"/>
                  </a:lnTo>
                  <a:lnTo>
                    <a:pt x="147712" y="49648"/>
                  </a:lnTo>
                  <a:lnTo>
                    <a:pt x="149958" y="49727"/>
                  </a:lnTo>
                  <a:lnTo>
                    <a:pt x="152191" y="49687"/>
                  </a:lnTo>
                  <a:lnTo>
                    <a:pt x="154412" y="49529"/>
                  </a:lnTo>
                  <a:lnTo>
                    <a:pt x="156605" y="49264"/>
                  </a:lnTo>
                  <a:lnTo>
                    <a:pt x="158799" y="48881"/>
                  </a:lnTo>
                  <a:lnTo>
                    <a:pt x="160953" y="48406"/>
                  </a:lnTo>
                  <a:lnTo>
                    <a:pt x="163093" y="47824"/>
                  </a:lnTo>
                  <a:lnTo>
                    <a:pt x="165208" y="47150"/>
                  </a:lnTo>
                  <a:lnTo>
                    <a:pt x="167296" y="46384"/>
                  </a:lnTo>
                  <a:lnTo>
                    <a:pt x="169344" y="45538"/>
                  </a:lnTo>
                  <a:lnTo>
                    <a:pt x="171379" y="44613"/>
                  </a:lnTo>
                  <a:lnTo>
                    <a:pt x="173374" y="43609"/>
                  </a:lnTo>
                  <a:lnTo>
                    <a:pt x="175330" y="42538"/>
                  </a:lnTo>
                  <a:lnTo>
                    <a:pt x="177246" y="41389"/>
                  </a:lnTo>
                  <a:lnTo>
                    <a:pt x="179136" y="40186"/>
                  </a:lnTo>
                  <a:lnTo>
                    <a:pt x="180061" y="39565"/>
                  </a:lnTo>
                  <a:lnTo>
                    <a:pt x="180827" y="39036"/>
                  </a:lnTo>
                  <a:lnTo>
                    <a:pt x="182307" y="37926"/>
                  </a:lnTo>
                  <a:lnTo>
                    <a:pt x="183761" y="36764"/>
                  </a:lnTo>
                  <a:lnTo>
                    <a:pt x="185175" y="35548"/>
                  </a:lnTo>
                  <a:lnTo>
                    <a:pt x="187223" y="33645"/>
                  </a:lnTo>
                  <a:lnTo>
                    <a:pt x="189813" y="30962"/>
                  </a:lnTo>
                  <a:lnTo>
                    <a:pt x="192284" y="28135"/>
                  </a:lnTo>
                  <a:lnTo>
                    <a:pt x="194636" y="25214"/>
                  </a:lnTo>
                  <a:lnTo>
                    <a:pt x="196883" y="22228"/>
                  </a:lnTo>
                  <a:lnTo>
                    <a:pt x="199050" y="19188"/>
                  </a:lnTo>
                  <a:lnTo>
                    <a:pt x="200094" y="17682"/>
                  </a:lnTo>
                  <a:lnTo>
                    <a:pt x="201415" y="15739"/>
                  </a:lnTo>
                  <a:lnTo>
                    <a:pt x="203966" y="11788"/>
                  </a:lnTo>
                  <a:lnTo>
                    <a:pt x="206424" y="7797"/>
                  </a:lnTo>
                  <a:lnTo>
                    <a:pt x="208816" y="3754"/>
                  </a:lnTo>
                  <a:lnTo>
                    <a:pt x="209992" y="1719"/>
                  </a:lnTo>
                  <a:lnTo>
                    <a:pt x="20999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8"/>
            <p:cNvSpPr/>
            <p:nvPr/>
          </p:nvSpPr>
          <p:spPr>
            <a:xfrm>
              <a:off x="2676230" y="3460190"/>
              <a:ext cx="6460839" cy="1683290"/>
            </a:xfrm>
            <a:custGeom>
              <a:avLst/>
              <a:gdLst/>
              <a:ahLst/>
              <a:cxnLst/>
              <a:rect l="l" t="t" r="r" b="b"/>
              <a:pathLst>
                <a:path w="202328" h="52714" extrusionOk="0">
                  <a:moveTo>
                    <a:pt x="202328" y="1"/>
                  </a:moveTo>
                  <a:lnTo>
                    <a:pt x="200993" y="2260"/>
                  </a:lnTo>
                  <a:lnTo>
                    <a:pt x="198258" y="6714"/>
                  </a:lnTo>
                  <a:lnTo>
                    <a:pt x="196844" y="8920"/>
                  </a:lnTo>
                  <a:lnTo>
                    <a:pt x="195786" y="10546"/>
                  </a:lnTo>
                  <a:lnTo>
                    <a:pt x="193619" y="13783"/>
                  </a:lnTo>
                  <a:lnTo>
                    <a:pt x="191373" y="16981"/>
                  </a:lnTo>
                  <a:lnTo>
                    <a:pt x="189034" y="20113"/>
                  </a:lnTo>
                  <a:lnTo>
                    <a:pt x="186589" y="23166"/>
                  </a:lnTo>
                  <a:lnTo>
                    <a:pt x="184039" y="26126"/>
                  </a:lnTo>
                  <a:lnTo>
                    <a:pt x="181356" y="28967"/>
                  </a:lnTo>
                  <a:lnTo>
                    <a:pt x="178542" y="31649"/>
                  </a:lnTo>
                  <a:lnTo>
                    <a:pt x="177062" y="32931"/>
                  </a:lnTo>
                  <a:lnTo>
                    <a:pt x="176255" y="33605"/>
                  </a:lnTo>
                  <a:lnTo>
                    <a:pt x="174604" y="34900"/>
                  </a:lnTo>
                  <a:lnTo>
                    <a:pt x="172873" y="36116"/>
                  </a:lnTo>
                  <a:lnTo>
                    <a:pt x="171115" y="37279"/>
                  </a:lnTo>
                  <a:lnTo>
                    <a:pt x="169305" y="38376"/>
                  </a:lnTo>
                  <a:lnTo>
                    <a:pt x="167455" y="39393"/>
                  </a:lnTo>
                  <a:lnTo>
                    <a:pt x="164627" y="40833"/>
                  </a:lnTo>
                  <a:lnTo>
                    <a:pt x="162724" y="41719"/>
                  </a:lnTo>
                  <a:lnTo>
                    <a:pt x="161667" y="42181"/>
                  </a:lnTo>
                  <a:lnTo>
                    <a:pt x="159513" y="43014"/>
                  </a:lnTo>
                  <a:lnTo>
                    <a:pt x="157332" y="43754"/>
                  </a:lnTo>
                  <a:lnTo>
                    <a:pt x="155112" y="44388"/>
                  </a:lnTo>
                  <a:lnTo>
                    <a:pt x="152866" y="44903"/>
                  </a:lnTo>
                  <a:lnTo>
                    <a:pt x="150606" y="45300"/>
                  </a:lnTo>
                  <a:lnTo>
                    <a:pt x="148320" y="45591"/>
                  </a:lnTo>
                  <a:lnTo>
                    <a:pt x="146021" y="45749"/>
                  </a:lnTo>
                  <a:lnTo>
                    <a:pt x="144858" y="45789"/>
                  </a:lnTo>
                  <a:lnTo>
                    <a:pt x="143959" y="45789"/>
                  </a:lnTo>
                  <a:lnTo>
                    <a:pt x="142175" y="45749"/>
                  </a:lnTo>
                  <a:lnTo>
                    <a:pt x="140391" y="45617"/>
                  </a:lnTo>
                  <a:lnTo>
                    <a:pt x="138634" y="45432"/>
                  </a:lnTo>
                  <a:lnTo>
                    <a:pt x="136876" y="45168"/>
                  </a:lnTo>
                  <a:lnTo>
                    <a:pt x="135145" y="44837"/>
                  </a:lnTo>
                  <a:lnTo>
                    <a:pt x="132568" y="44243"/>
                  </a:lnTo>
                  <a:lnTo>
                    <a:pt x="129185" y="43238"/>
                  </a:lnTo>
                  <a:lnTo>
                    <a:pt x="125842" y="42049"/>
                  </a:lnTo>
                  <a:lnTo>
                    <a:pt x="122565" y="40701"/>
                  </a:lnTo>
                  <a:lnTo>
                    <a:pt x="119327" y="39221"/>
                  </a:lnTo>
                  <a:lnTo>
                    <a:pt x="117729" y="38442"/>
                  </a:lnTo>
                  <a:lnTo>
                    <a:pt x="114650" y="36896"/>
                  </a:lnTo>
                  <a:lnTo>
                    <a:pt x="108518" y="33750"/>
                  </a:lnTo>
                  <a:lnTo>
                    <a:pt x="103893" y="31478"/>
                  </a:lnTo>
                  <a:lnTo>
                    <a:pt x="100774" y="30037"/>
                  </a:lnTo>
                  <a:lnTo>
                    <a:pt x="97603" y="28703"/>
                  </a:lnTo>
                  <a:lnTo>
                    <a:pt x="94379" y="27474"/>
                  </a:lnTo>
                  <a:lnTo>
                    <a:pt x="92740" y="26932"/>
                  </a:lnTo>
                  <a:lnTo>
                    <a:pt x="91696" y="26588"/>
                  </a:lnTo>
                  <a:lnTo>
                    <a:pt x="89595" y="25980"/>
                  </a:lnTo>
                  <a:lnTo>
                    <a:pt x="87481" y="25425"/>
                  </a:lnTo>
                  <a:lnTo>
                    <a:pt x="85340" y="24950"/>
                  </a:lnTo>
                  <a:lnTo>
                    <a:pt x="83199" y="24527"/>
                  </a:lnTo>
                  <a:lnTo>
                    <a:pt x="81032" y="24183"/>
                  </a:lnTo>
                  <a:lnTo>
                    <a:pt x="78878" y="23892"/>
                  </a:lnTo>
                  <a:lnTo>
                    <a:pt x="76698" y="23668"/>
                  </a:lnTo>
                  <a:lnTo>
                    <a:pt x="74517" y="23509"/>
                  </a:lnTo>
                  <a:lnTo>
                    <a:pt x="72337" y="23404"/>
                  </a:lnTo>
                  <a:lnTo>
                    <a:pt x="69060" y="23377"/>
                  </a:lnTo>
                  <a:lnTo>
                    <a:pt x="64686" y="23536"/>
                  </a:lnTo>
                  <a:lnTo>
                    <a:pt x="60325" y="23945"/>
                  </a:lnTo>
                  <a:lnTo>
                    <a:pt x="58158" y="24249"/>
                  </a:lnTo>
                  <a:lnTo>
                    <a:pt x="55938" y="24593"/>
                  </a:lnTo>
                  <a:lnTo>
                    <a:pt x="51537" y="25491"/>
                  </a:lnTo>
                  <a:lnTo>
                    <a:pt x="47203" y="26615"/>
                  </a:lnTo>
                  <a:lnTo>
                    <a:pt x="42908" y="27923"/>
                  </a:lnTo>
                  <a:lnTo>
                    <a:pt x="38679" y="29416"/>
                  </a:lnTo>
                  <a:lnTo>
                    <a:pt x="34504" y="31068"/>
                  </a:lnTo>
                  <a:lnTo>
                    <a:pt x="30381" y="32865"/>
                  </a:lnTo>
                  <a:lnTo>
                    <a:pt x="26324" y="34768"/>
                  </a:lnTo>
                  <a:lnTo>
                    <a:pt x="24315" y="35759"/>
                  </a:lnTo>
                  <a:lnTo>
                    <a:pt x="22664" y="36592"/>
                  </a:lnTo>
                  <a:lnTo>
                    <a:pt x="19413" y="38376"/>
                  </a:lnTo>
                  <a:lnTo>
                    <a:pt x="16215" y="40265"/>
                  </a:lnTo>
                  <a:lnTo>
                    <a:pt x="13083" y="42287"/>
                  </a:lnTo>
                  <a:lnTo>
                    <a:pt x="10030" y="44415"/>
                  </a:lnTo>
                  <a:lnTo>
                    <a:pt x="7057" y="46648"/>
                  </a:lnTo>
                  <a:lnTo>
                    <a:pt x="4163" y="49000"/>
                  </a:lnTo>
                  <a:lnTo>
                    <a:pt x="1362" y="51445"/>
                  </a:lnTo>
                  <a:lnTo>
                    <a:pt x="1" y="52713"/>
                  </a:lnTo>
                  <a:lnTo>
                    <a:pt x="1216" y="52713"/>
                  </a:lnTo>
                  <a:lnTo>
                    <a:pt x="2696" y="51379"/>
                  </a:lnTo>
                  <a:lnTo>
                    <a:pt x="5723" y="48802"/>
                  </a:lnTo>
                  <a:lnTo>
                    <a:pt x="8868" y="46357"/>
                  </a:lnTo>
                  <a:lnTo>
                    <a:pt x="12092" y="44031"/>
                  </a:lnTo>
                  <a:lnTo>
                    <a:pt x="15409" y="41824"/>
                  </a:lnTo>
                  <a:lnTo>
                    <a:pt x="18792" y="39750"/>
                  </a:lnTo>
                  <a:lnTo>
                    <a:pt x="22267" y="37794"/>
                  </a:lnTo>
                  <a:lnTo>
                    <a:pt x="25795" y="35944"/>
                  </a:lnTo>
                  <a:lnTo>
                    <a:pt x="27579" y="35072"/>
                  </a:lnTo>
                  <a:lnTo>
                    <a:pt x="29813" y="34028"/>
                  </a:lnTo>
                  <a:lnTo>
                    <a:pt x="34319" y="32033"/>
                  </a:lnTo>
                  <a:lnTo>
                    <a:pt x="38891" y="30222"/>
                  </a:lnTo>
                  <a:lnTo>
                    <a:pt x="43542" y="28610"/>
                  </a:lnTo>
                  <a:lnTo>
                    <a:pt x="48260" y="27196"/>
                  </a:lnTo>
                  <a:lnTo>
                    <a:pt x="51828" y="26311"/>
                  </a:lnTo>
                  <a:lnTo>
                    <a:pt x="54233" y="25795"/>
                  </a:lnTo>
                  <a:lnTo>
                    <a:pt x="56651" y="25346"/>
                  </a:lnTo>
                  <a:lnTo>
                    <a:pt x="59069" y="24963"/>
                  </a:lnTo>
                  <a:lnTo>
                    <a:pt x="61514" y="24646"/>
                  </a:lnTo>
                  <a:lnTo>
                    <a:pt x="63972" y="24408"/>
                  </a:lnTo>
                  <a:lnTo>
                    <a:pt x="65201" y="24329"/>
                  </a:lnTo>
                  <a:lnTo>
                    <a:pt x="66271" y="24262"/>
                  </a:lnTo>
                  <a:lnTo>
                    <a:pt x="68399" y="24183"/>
                  </a:lnTo>
                  <a:lnTo>
                    <a:pt x="71584" y="24183"/>
                  </a:lnTo>
                  <a:lnTo>
                    <a:pt x="75799" y="24408"/>
                  </a:lnTo>
                  <a:lnTo>
                    <a:pt x="80001" y="24884"/>
                  </a:lnTo>
                  <a:lnTo>
                    <a:pt x="84151" y="25584"/>
                  </a:lnTo>
                  <a:lnTo>
                    <a:pt x="88273" y="26522"/>
                  </a:lnTo>
                  <a:lnTo>
                    <a:pt x="92343" y="27685"/>
                  </a:lnTo>
                  <a:lnTo>
                    <a:pt x="96347" y="29073"/>
                  </a:lnTo>
                  <a:lnTo>
                    <a:pt x="98316" y="29852"/>
                  </a:lnTo>
                  <a:lnTo>
                    <a:pt x="99889" y="30513"/>
                  </a:lnTo>
                  <a:lnTo>
                    <a:pt x="102981" y="31900"/>
                  </a:lnTo>
                  <a:lnTo>
                    <a:pt x="107553" y="34147"/>
                  </a:lnTo>
                  <a:lnTo>
                    <a:pt x="113579" y="37266"/>
                  </a:lnTo>
                  <a:lnTo>
                    <a:pt x="118125" y="39565"/>
                  </a:lnTo>
                  <a:lnTo>
                    <a:pt x="121204" y="41018"/>
                  </a:lnTo>
                  <a:lnTo>
                    <a:pt x="122750" y="41706"/>
                  </a:lnTo>
                  <a:lnTo>
                    <a:pt x="124455" y="42432"/>
                  </a:lnTo>
                  <a:lnTo>
                    <a:pt x="127917" y="43714"/>
                  </a:lnTo>
                  <a:lnTo>
                    <a:pt x="131445" y="44785"/>
                  </a:lnTo>
                  <a:lnTo>
                    <a:pt x="134114" y="45432"/>
                  </a:lnTo>
                  <a:lnTo>
                    <a:pt x="135912" y="45789"/>
                  </a:lnTo>
                  <a:lnTo>
                    <a:pt x="137709" y="46093"/>
                  </a:lnTo>
                  <a:lnTo>
                    <a:pt x="139519" y="46317"/>
                  </a:lnTo>
                  <a:lnTo>
                    <a:pt x="141343" y="46476"/>
                  </a:lnTo>
                  <a:lnTo>
                    <a:pt x="143166" y="46555"/>
                  </a:lnTo>
                  <a:lnTo>
                    <a:pt x="145003" y="46568"/>
                  </a:lnTo>
                  <a:lnTo>
                    <a:pt x="146840" y="46516"/>
                  </a:lnTo>
                  <a:lnTo>
                    <a:pt x="148690" y="46370"/>
                  </a:lnTo>
                  <a:lnTo>
                    <a:pt x="150540" y="46159"/>
                  </a:lnTo>
                  <a:lnTo>
                    <a:pt x="151465" y="46013"/>
                  </a:lnTo>
                  <a:lnTo>
                    <a:pt x="152562" y="45828"/>
                  </a:lnTo>
                  <a:lnTo>
                    <a:pt x="154729" y="45353"/>
                  </a:lnTo>
                  <a:lnTo>
                    <a:pt x="156870" y="44771"/>
                  </a:lnTo>
                  <a:lnTo>
                    <a:pt x="158971" y="44084"/>
                  </a:lnTo>
                  <a:lnTo>
                    <a:pt x="161059" y="43305"/>
                  </a:lnTo>
                  <a:lnTo>
                    <a:pt x="163094" y="42446"/>
                  </a:lnTo>
                  <a:lnTo>
                    <a:pt x="165116" y="41507"/>
                  </a:lnTo>
                  <a:lnTo>
                    <a:pt x="167098" y="40503"/>
                  </a:lnTo>
                  <a:lnTo>
                    <a:pt x="168062" y="39974"/>
                  </a:lnTo>
                  <a:lnTo>
                    <a:pt x="169754" y="39023"/>
                  </a:lnTo>
                  <a:lnTo>
                    <a:pt x="172991" y="36988"/>
                  </a:lnTo>
                  <a:lnTo>
                    <a:pt x="175330" y="35323"/>
                  </a:lnTo>
                  <a:lnTo>
                    <a:pt x="176837" y="34147"/>
                  </a:lnTo>
                  <a:lnTo>
                    <a:pt x="178317" y="32918"/>
                  </a:lnTo>
                  <a:lnTo>
                    <a:pt x="179744" y="31649"/>
                  </a:lnTo>
                  <a:lnTo>
                    <a:pt x="180458" y="30975"/>
                  </a:lnTo>
                  <a:lnTo>
                    <a:pt x="181753" y="29707"/>
                  </a:lnTo>
                  <a:lnTo>
                    <a:pt x="184277" y="27077"/>
                  </a:lnTo>
                  <a:lnTo>
                    <a:pt x="186682" y="24329"/>
                  </a:lnTo>
                  <a:lnTo>
                    <a:pt x="188994" y="21501"/>
                  </a:lnTo>
                  <a:lnTo>
                    <a:pt x="191201" y="18593"/>
                  </a:lnTo>
                  <a:lnTo>
                    <a:pt x="193342" y="15620"/>
                  </a:lnTo>
                  <a:lnTo>
                    <a:pt x="196434" y="11088"/>
                  </a:lnTo>
                  <a:lnTo>
                    <a:pt x="198403" y="8035"/>
                  </a:lnTo>
                  <a:lnTo>
                    <a:pt x="200398" y="4864"/>
                  </a:lnTo>
                  <a:lnTo>
                    <a:pt x="202328" y="1639"/>
                  </a:lnTo>
                  <a:lnTo>
                    <a:pt x="20232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8"/>
            <p:cNvSpPr/>
            <p:nvPr/>
          </p:nvSpPr>
          <p:spPr>
            <a:xfrm>
              <a:off x="2904933" y="3727309"/>
              <a:ext cx="6232138" cy="1416174"/>
            </a:xfrm>
            <a:custGeom>
              <a:avLst/>
              <a:gdLst/>
              <a:ahLst/>
              <a:cxnLst/>
              <a:rect l="l" t="t" r="r" b="b"/>
              <a:pathLst>
                <a:path w="195166" h="44349" extrusionOk="0">
                  <a:moveTo>
                    <a:pt x="195166" y="0"/>
                  </a:moveTo>
                  <a:lnTo>
                    <a:pt x="193170" y="3106"/>
                  </a:lnTo>
                  <a:lnTo>
                    <a:pt x="191109" y="6172"/>
                  </a:lnTo>
                  <a:lnTo>
                    <a:pt x="189999" y="7797"/>
                  </a:lnTo>
                  <a:lnTo>
                    <a:pt x="187713" y="11021"/>
                  </a:lnTo>
                  <a:lnTo>
                    <a:pt x="185361" y="14219"/>
                  </a:lnTo>
                  <a:lnTo>
                    <a:pt x="182929" y="17351"/>
                  </a:lnTo>
                  <a:lnTo>
                    <a:pt x="180392" y="20404"/>
                  </a:lnTo>
                  <a:lnTo>
                    <a:pt x="177749" y="23364"/>
                  </a:lnTo>
                  <a:lnTo>
                    <a:pt x="174987" y="26192"/>
                  </a:lnTo>
                  <a:lnTo>
                    <a:pt x="172093" y="28901"/>
                  </a:lnTo>
                  <a:lnTo>
                    <a:pt x="170600" y="30182"/>
                  </a:lnTo>
                  <a:lnTo>
                    <a:pt x="169781" y="30856"/>
                  </a:lnTo>
                  <a:lnTo>
                    <a:pt x="168116" y="32138"/>
                  </a:lnTo>
                  <a:lnTo>
                    <a:pt x="166385" y="33354"/>
                  </a:lnTo>
                  <a:lnTo>
                    <a:pt x="164614" y="34517"/>
                  </a:lnTo>
                  <a:lnTo>
                    <a:pt x="162803" y="35613"/>
                  </a:lnTo>
                  <a:lnTo>
                    <a:pt x="160953" y="36644"/>
                  </a:lnTo>
                  <a:lnTo>
                    <a:pt x="158139" y="38085"/>
                  </a:lnTo>
                  <a:lnTo>
                    <a:pt x="156223" y="38970"/>
                  </a:lnTo>
                  <a:lnTo>
                    <a:pt x="155165" y="39432"/>
                  </a:lnTo>
                  <a:lnTo>
                    <a:pt x="153011" y="40265"/>
                  </a:lnTo>
                  <a:lnTo>
                    <a:pt x="150831" y="41005"/>
                  </a:lnTo>
                  <a:lnTo>
                    <a:pt x="148611" y="41639"/>
                  </a:lnTo>
                  <a:lnTo>
                    <a:pt x="146365" y="42155"/>
                  </a:lnTo>
                  <a:lnTo>
                    <a:pt x="144105" y="42551"/>
                  </a:lnTo>
                  <a:lnTo>
                    <a:pt x="141819" y="42842"/>
                  </a:lnTo>
                  <a:lnTo>
                    <a:pt x="139519" y="43000"/>
                  </a:lnTo>
                  <a:lnTo>
                    <a:pt x="138357" y="43040"/>
                  </a:lnTo>
                  <a:lnTo>
                    <a:pt x="137458" y="43040"/>
                  </a:lnTo>
                  <a:lnTo>
                    <a:pt x="135674" y="43000"/>
                  </a:lnTo>
                  <a:lnTo>
                    <a:pt x="133890" y="42868"/>
                  </a:lnTo>
                  <a:lnTo>
                    <a:pt x="132133" y="42683"/>
                  </a:lnTo>
                  <a:lnTo>
                    <a:pt x="130375" y="42419"/>
                  </a:lnTo>
                  <a:lnTo>
                    <a:pt x="128644" y="42089"/>
                  </a:lnTo>
                  <a:lnTo>
                    <a:pt x="126067" y="41494"/>
                  </a:lnTo>
                  <a:lnTo>
                    <a:pt x="122684" y="40490"/>
                  </a:lnTo>
                  <a:lnTo>
                    <a:pt x="119341" y="39300"/>
                  </a:lnTo>
                  <a:lnTo>
                    <a:pt x="116064" y="37952"/>
                  </a:lnTo>
                  <a:lnTo>
                    <a:pt x="112826" y="36472"/>
                  </a:lnTo>
                  <a:lnTo>
                    <a:pt x="111227" y="35693"/>
                  </a:lnTo>
                  <a:lnTo>
                    <a:pt x="108148" y="34147"/>
                  </a:lnTo>
                  <a:lnTo>
                    <a:pt x="102017" y="31002"/>
                  </a:lnTo>
                  <a:lnTo>
                    <a:pt x="97392" y="28729"/>
                  </a:lnTo>
                  <a:lnTo>
                    <a:pt x="94273" y="27288"/>
                  </a:lnTo>
                  <a:lnTo>
                    <a:pt x="91102" y="25954"/>
                  </a:lnTo>
                  <a:lnTo>
                    <a:pt x="87877" y="24725"/>
                  </a:lnTo>
                  <a:lnTo>
                    <a:pt x="86239" y="24183"/>
                  </a:lnTo>
                  <a:lnTo>
                    <a:pt x="85195" y="23839"/>
                  </a:lnTo>
                  <a:lnTo>
                    <a:pt x="83094" y="23231"/>
                  </a:lnTo>
                  <a:lnTo>
                    <a:pt x="80979" y="22676"/>
                  </a:lnTo>
                  <a:lnTo>
                    <a:pt x="78839" y="22201"/>
                  </a:lnTo>
                  <a:lnTo>
                    <a:pt x="76698" y="21778"/>
                  </a:lnTo>
                  <a:lnTo>
                    <a:pt x="74531" y="21434"/>
                  </a:lnTo>
                  <a:lnTo>
                    <a:pt x="72377" y="21144"/>
                  </a:lnTo>
                  <a:lnTo>
                    <a:pt x="70196" y="20919"/>
                  </a:lnTo>
                  <a:lnTo>
                    <a:pt x="68016" y="20760"/>
                  </a:lnTo>
                  <a:lnTo>
                    <a:pt x="65835" y="20655"/>
                  </a:lnTo>
                  <a:lnTo>
                    <a:pt x="62558" y="20615"/>
                  </a:lnTo>
                  <a:lnTo>
                    <a:pt x="58184" y="20787"/>
                  </a:lnTo>
                  <a:lnTo>
                    <a:pt x="53824" y="21196"/>
                  </a:lnTo>
                  <a:lnTo>
                    <a:pt x="51656" y="21500"/>
                  </a:lnTo>
                  <a:lnTo>
                    <a:pt x="49436" y="21844"/>
                  </a:lnTo>
                  <a:lnTo>
                    <a:pt x="45036" y="22743"/>
                  </a:lnTo>
                  <a:lnTo>
                    <a:pt x="40702" y="23866"/>
                  </a:lnTo>
                  <a:lnTo>
                    <a:pt x="36407" y="25174"/>
                  </a:lnTo>
                  <a:lnTo>
                    <a:pt x="32178" y="26667"/>
                  </a:lnTo>
                  <a:lnTo>
                    <a:pt x="28002" y="28319"/>
                  </a:lnTo>
                  <a:lnTo>
                    <a:pt x="23880" y="30116"/>
                  </a:lnTo>
                  <a:lnTo>
                    <a:pt x="19823" y="32019"/>
                  </a:lnTo>
                  <a:lnTo>
                    <a:pt x="17814" y="33010"/>
                  </a:lnTo>
                  <a:lnTo>
                    <a:pt x="16638" y="33605"/>
                  </a:lnTo>
                  <a:lnTo>
                    <a:pt x="14312" y="34847"/>
                  </a:lnTo>
                  <a:lnTo>
                    <a:pt x="12026" y="36142"/>
                  </a:lnTo>
                  <a:lnTo>
                    <a:pt x="9753" y="37503"/>
                  </a:lnTo>
                  <a:lnTo>
                    <a:pt x="7520" y="38930"/>
                  </a:lnTo>
                  <a:lnTo>
                    <a:pt x="5326" y="40410"/>
                  </a:lnTo>
                  <a:lnTo>
                    <a:pt x="3159" y="41943"/>
                  </a:lnTo>
                  <a:lnTo>
                    <a:pt x="1045" y="43529"/>
                  </a:lnTo>
                  <a:lnTo>
                    <a:pt x="1" y="44348"/>
                  </a:lnTo>
                  <a:lnTo>
                    <a:pt x="1402" y="44348"/>
                  </a:lnTo>
                  <a:lnTo>
                    <a:pt x="2551" y="43476"/>
                  </a:lnTo>
                  <a:lnTo>
                    <a:pt x="4890" y="41785"/>
                  </a:lnTo>
                  <a:lnTo>
                    <a:pt x="7269" y="40159"/>
                  </a:lnTo>
                  <a:lnTo>
                    <a:pt x="9700" y="38587"/>
                  </a:lnTo>
                  <a:lnTo>
                    <a:pt x="12158" y="37080"/>
                  </a:lnTo>
                  <a:lnTo>
                    <a:pt x="14669" y="35653"/>
                  </a:lnTo>
                  <a:lnTo>
                    <a:pt x="17206" y="34279"/>
                  </a:lnTo>
                  <a:lnTo>
                    <a:pt x="19783" y="32957"/>
                  </a:lnTo>
                  <a:lnTo>
                    <a:pt x="21078" y="32323"/>
                  </a:lnTo>
                  <a:lnTo>
                    <a:pt x="23311" y="31279"/>
                  </a:lnTo>
                  <a:lnTo>
                    <a:pt x="27817" y="29284"/>
                  </a:lnTo>
                  <a:lnTo>
                    <a:pt x="32390" y="27473"/>
                  </a:lnTo>
                  <a:lnTo>
                    <a:pt x="37041" y="25861"/>
                  </a:lnTo>
                  <a:lnTo>
                    <a:pt x="41759" y="24447"/>
                  </a:lnTo>
                  <a:lnTo>
                    <a:pt x="45327" y="23562"/>
                  </a:lnTo>
                  <a:lnTo>
                    <a:pt x="47732" y="23046"/>
                  </a:lnTo>
                  <a:lnTo>
                    <a:pt x="50150" y="22597"/>
                  </a:lnTo>
                  <a:lnTo>
                    <a:pt x="52568" y="22214"/>
                  </a:lnTo>
                  <a:lnTo>
                    <a:pt x="55013" y="21897"/>
                  </a:lnTo>
                  <a:lnTo>
                    <a:pt x="57471" y="21659"/>
                  </a:lnTo>
                  <a:lnTo>
                    <a:pt x="58700" y="21580"/>
                  </a:lnTo>
                  <a:lnTo>
                    <a:pt x="59770" y="21514"/>
                  </a:lnTo>
                  <a:lnTo>
                    <a:pt x="61898" y="21434"/>
                  </a:lnTo>
                  <a:lnTo>
                    <a:pt x="65082" y="21434"/>
                  </a:lnTo>
                  <a:lnTo>
                    <a:pt x="69298" y="21659"/>
                  </a:lnTo>
                  <a:lnTo>
                    <a:pt x="73500" y="22135"/>
                  </a:lnTo>
                  <a:lnTo>
                    <a:pt x="77649" y="22835"/>
                  </a:lnTo>
                  <a:lnTo>
                    <a:pt x="81772" y="23773"/>
                  </a:lnTo>
                  <a:lnTo>
                    <a:pt x="85842" y="24936"/>
                  </a:lnTo>
                  <a:lnTo>
                    <a:pt x="89846" y="26324"/>
                  </a:lnTo>
                  <a:lnTo>
                    <a:pt x="91815" y="27103"/>
                  </a:lnTo>
                  <a:lnTo>
                    <a:pt x="93388" y="27764"/>
                  </a:lnTo>
                  <a:lnTo>
                    <a:pt x="96480" y="29152"/>
                  </a:lnTo>
                  <a:lnTo>
                    <a:pt x="101052" y="31398"/>
                  </a:lnTo>
                  <a:lnTo>
                    <a:pt x="107078" y="34517"/>
                  </a:lnTo>
                  <a:lnTo>
                    <a:pt x="111624" y="36816"/>
                  </a:lnTo>
                  <a:lnTo>
                    <a:pt x="114703" y="38270"/>
                  </a:lnTo>
                  <a:lnTo>
                    <a:pt x="116249" y="38957"/>
                  </a:lnTo>
                  <a:lnTo>
                    <a:pt x="117953" y="39684"/>
                  </a:lnTo>
                  <a:lnTo>
                    <a:pt x="121416" y="40965"/>
                  </a:lnTo>
                  <a:lnTo>
                    <a:pt x="124944" y="42036"/>
                  </a:lnTo>
                  <a:lnTo>
                    <a:pt x="127613" y="42683"/>
                  </a:lnTo>
                  <a:lnTo>
                    <a:pt x="129410" y="43040"/>
                  </a:lnTo>
                  <a:lnTo>
                    <a:pt x="131208" y="43331"/>
                  </a:lnTo>
                  <a:lnTo>
                    <a:pt x="133018" y="43569"/>
                  </a:lnTo>
                  <a:lnTo>
                    <a:pt x="134842" y="43727"/>
                  </a:lnTo>
                  <a:lnTo>
                    <a:pt x="136665" y="43806"/>
                  </a:lnTo>
                  <a:lnTo>
                    <a:pt x="138502" y="43820"/>
                  </a:lnTo>
                  <a:lnTo>
                    <a:pt x="140339" y="43767"/>
                  </a:lnTo>
                  <a:lnTo>
                    <a:pt x="142189" y="43621"/>
                  </a:lnTo>
                  <a:lnTo>
                    <a:pt x="144039" y="43410"/>
                  </a:lnTo>
                  <a:lnTo>
                    <a:pt x="144964" y="43265"/>
                  </a:lnTo>
                  <a:lnTo>
                    <a:pt x="145968" y="43093"/>
                  </a:lnTo>
                  <a:lnTo>
                    <a:pt x="147990" y="42670"/>
                  </a:lnTo>
                  <a:lnTo>
                    <a:pt x="149985" y="42155"/>
                  </a:lnTo>
                  <a:lnTo>
                    <a:pt x="151967" y="41547"/>
                  </a:lnTo>
                  <a:lnTo>
                    <a:pt x="153923" y="40873"/>
                  </a:lnTo>
                  <a:lnTo>
                    <a:pt x="155866" y="40106"/>
                  </a:lnTo>
                  <a:lnTo>
                    <a:pt x="157769" y="39261"/>
                  </a:lnTo>
                  <a:lnTo>
                    <a:pt x="159645" y="38362"/>
                  </a:lnTo>
                  <a:lnTo>
                    <a:pt x="161495" y="37371"/>
                  </a:lnTo>
                  <a:lnTo>
                    <a:pt x="163306" y="36327"/>
                  </a:lnTo>
                  <a:lnTo>
                    <a:pt x="165076" y="35230"/>
                  </a:lnTo>
                  <a:lnTo>
                    <a:pt x="166821" y="34067"/>
                  </a:lnTo>
                  <a:lnTo>
                    <a:pt x="168499" y="32852"/>
                  </a:lnTo>
                  <a:lnTo>
                    <a:pt x="170151" y="31583"/>
                  </a:lnTo>
                  <a:lnTo>
                    <a:pt x="171750" y="30275"/>
                  </a:lnTo>
                  <a:lnTo>
                    <a:pt x="173282" y="28927"/>
                  </a:lnTo>
                  <a:lnTo>
                    <a:pt x="174036" y="28227"/>
                  </a:lnTo>
                  <a:lnTo>
                    <a:pt x="175370" y="26958"/>
                  </a:lnTo>
                  <a:lnTo>
                    <a:pt x="177960" y="24315"/>
                  </a:lnTo>
                  <a:lnTo>
                    <a:pt x="180458" y="21566"/>
                  </a:lnTo>
                  <a:lnTo>
                    <a:pt x="182850" y="18739"/>
                  </a:lnTo>
                  <a:lnTo>
                    <a:pt x="185162" y="15831"/>
                  </a:lnTo>
                  <a:lnTo>
                    <a:pt x="187396" y="12858"/>
                  </a:lnTo>
                  <a:lnTo>
                    <a:pt x="190633" y="8339"/>
                  </a:lnTo>
                  <a:lnTo>
                    <a:pt x="192708" y="5286"/>
                  </a:lnTo>
                  <a:lnTo>
                    <a:pt x="193950" y="3423"/>
                  </a:lnTo>
                  <a:lnTo>
                    <a:pt x="195166" y="1547"/>
                  </a:lnTo>
                  <a:lnTo>
                    <a:pt x="1951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8"/>
            <p:cNvSpPr/>
            <p:nvPr/>
          </p:nvSpPr>
          <p:spPr>
            <a:xfrm>
              <a:off x="3208775" y="4557758"/>
              <a:ext cx="3357639" cy="585738"/>
            </a:xfrm>
            <a:custGeom>
              <a:avLst/>
              <a:gdLst/>
              <a:ahLst/>
              <a:cxnLst/>
              <a:rect l="l" t="t" r="r" b="b"/>
              <a:pathLst>
                <a:path w="105148" h="18343" extrusionOk="0">
                  <a:moveTo>
                    <a:pt x="53109" y="1"/>
                  </a:moveTo>
                  <a:lnTo>
                    <a:pt x="51325" y="14"/>
                  </a:lnTo>
                  <a:lnTo>
                    <a:pt x="47784" y="199"/>
                  </a:lnTo>
                  <a:lnTo>
                    <a:pt x="44269" y="542"/>
                  </a:lnTo>
                  <a:lnTo>
                    <a:pt x="40780" y="1058"/>
                  </a:lnTo>
                  <a:lnTo>
                    <a:pt x="37305" y="1705"/>
                  </a:lnTo>
                  <a:lnTo>
                    <a:pt x="33882" y="2511"/>
                  </a:lnTo>
                  <a:lnTo>
                    <a:pt x="30473" y="3436"/>
                  </a:lnTo>
                  <a:lnTo>
                    <a:pt x="27116" y="4507"/>
                  </a:lnTo>
                  <a:lnTo>
                    <a:pt x="23786" y="5683"/>
                  </a:lnTo>
                  <a:lnTo>
                    <a:pt x="20496" y="6978"/>
                  </a:lnTo>
                  <a:lnTo>
                    <a:pt x="17245" y="8379"/>
                  </a:lnTo>
                  <a:lnTo>
                    <a:pt x="14034" y="9885"/>
                  </a:lnTo>
                  <a:lnTo>
                    <a:pt x="10876" y="11484"/>
                  </a:lnTo>
                  <a:lnTo>
                    <a:pt x="7757" y="13162"/>
                  </a:lnTo>
                  <a:lnTo>
                    <a:pt x="4691" y="14933"/>
                  </a:lnTo>
                  <a:lnTo>
                    <a:pt x="1679" y="16756"/>
                  </a:lnTo>
                  <a:lnTo>
                    <a:pt x="199" y="17708"/>
                  </a:lnTo>
                  <a:lnTo>
                    <a:pt x="106" y="17774"/>
                  </a:lnTo>
                  <a:lnTo>
                    <a:pt x="14" y="17933"/>
                  </a:lnTo>
                  <a:lnTo>
                    <a:pt x="0" y="18104"/>
                  </a:lnTo>
                  <a:lnTo>
                    <a:pt x="66" y="18276"/>
                  </a:lnTo>
                  <a:lnTo>
                    <a:pt x="106" y="18342"/>
                  </a:lnTo>
                  <a:lnTo>
                    <a:pt x="727" y="18342"/>
                  </a:lnTo>
                  <a:lnTo>
                    <a:pt x="2815" y="17021"/>
                  </a:lnTo>
                  <a:lnTo>
                    <a:pt x="7044" y="14510"/>
                  </a:lnTo>
                  <a:lnTo>
                    <a:pt x="11378" y="12145"/>
                  </a:lnTo>
                  <a:lnTo>
                    <a:pt x="15778" y="9951"/>
                  </a:lnTo>
                  <a:lnTo>
                    <a:pt x="20285" y="7956"/>
                  </a:lnTo>
                  <a:lnTo>
                    <a:pt x="24857" y="6158"/>
                  </a:lnTo>
                  <a:lnTo>
                    <a:pt x="28359" y="4969"/>
                  </a:lnTo>
                  <a:lnTo>
                    <a:pt x="30711" y="4242"/>
                  </a:lnTo>
                  <a:lnTo>
                    <a:pt x="33076" y="3568"/>
                  </a:lnTo>
                  <a:lnTo>
                    <a:pt x="35468" y="2974"/>
                  </a:lnTo>
                  <a:lnTo>
                    <a:pt x="36684" y="2696"/>
                  </a:lnTo>
                  <a:lnTo>
                    <a:pt x="37900" y="2432"/>
                  </a:lnTo>
                  <a:lnTo>
                    <a:pt x="40371" y="1956"/>
                  </a:lnTo>
                  <a:lnTo>
                    <a:pt x="42855" y="1573"/>
                  </a:lnTo>
                  <a:lnTo>
                    <a:pt x="45352" y="1256"/>
                  </a:lnTo>
                  <a:lnTo>
                    <a:pt x="47850" y="1031"/>
                  </a:lnTo>
                  <a:lnTo>
                    <a:pt x="50361" y="873"/>
                  </a:lnTo>
                  <a:lnTo>
                    <a:pt x="52885" y="820"/>
                  </a:lnTo>
                  <a:lnTo>
                    <a:pt x="55395" y="833"/>
                  </a:lnTo>
                  <a:lnTo>
                    <a:pt x="57906" y="952"/>
                  </a:lnTo>
                  <a:lnTo>
                    <a:pt x="60404" y="1150"/>
                  </a:lnTo>
                  <a:lnTo>
                    <a:pt x="62901" y="1441"/>
                  </a:lnTo>
                  <a:lnTo>
                    <a:pt x="65386" y="1811"/>
                  </a:lnTo>
                  <a:lnTo>
                    <a:pt x="67844" y="2287"/>
                  </a:lnTo>
                  <a:lnTo>
                    <a:pt x="70288" y="2855"/>
                  </a:lnTo>
                  <a:lnTo>
                    <a:pt x="72720" y="3529"/>
                  </a:lnTo>
                  <a:lnTo>
                    <a:pt x="75111" y="4295"/>
                  </a:lnTo>
                  <a:lnTo>
                    <a:pt x="76301" y="4718"/>
                  </a:lnTo>
                  <a:lnTo>
                    <a:pt x="78045" y="5379"/>
                  </a:lnTo>
                  <a:lnTo>
                    <a:pt x="81468" y="6859"/>
                  </a:lnTo>
                  <a:lnTo>
                    <a:pt x="84851" y="8511"/>
                  </a:lnTo>
                  <a:lnTo>
                    <a:pt x="88181" y="10281"/>
                  </a:lnTo>
                  <a:lnTo>
                    <a:pt x="93149" y="13043"/>
                  </a:lnTo>
                  <a:lnTo>
                    <a:pt x="98118" y="15792"/>
                  </a:lnTo>
                  <a:lnTo>
                    <a:pt x="101461" y="17523"/>
                  </a:lnTo>
                  <a:lnTo>
                    <a:pt x="103153" y="18342"/>
                  </a:lnTo>
                  <a:lnTo>
                    <a:pt x="105148" y="18342"/>
                  </a:lnTo>
                  <a:lnTo>
                    <a:pt x="103060" y="17391"/>
                  </a:lnTo>
                  <a:lnTo>
                    <a:pt x="98937" y="15290"/>
                  </a:lnTo>
                  <a:lnTo>
                    <a:pt x="92872" y="11946"/>
                  </a:lnTo>
                  <a:lnTo>
                    <a:pt x="88881" y="9740"/>
                  </a:lnTo>
                  <a:lnTo>
                    <a:pt x="86886" y="8669"/>
                  </a:lnTo>
                  <a:lnTo>
                    <a:pt x="82868" y="6634"/>
                  </a:lnTo>
                  <a:lnTo>
                    <a:pt x="79789" y="5247"/>
                  </a:lnTo>
                  <a:lnTo>
                    <a:pt x="77715" y="4388"/>
                  </a:lnTo>
                  <a:lnTo>
                    <a:pt x="75600" y="3608"/>
                  </a:lnTo>
                  <a:lnTo>
                    <a:pt x="73460" y="2881"/>
                  </a:lnTo>
                  <a:lnTo>
                    <a:pt x="72389" y="2564"/>
                  </a:lnTo>
                  <a:lnTo>
                    <a:pt x="71213" y="2234"/>
                  </a:lnTo>
                  <a:lnTo>
                    <a:pt x="68848" y="1639"/>
                  </a:lnTo>
                  <a:lnTo>
                    <a:pt x="66456" y="1150"/>
                  </a:lnTo>
                  <a:lnTo>
                    <a:pt x="64051" y="754"/>
                  </a:lnTo>
                  <a:lnTo>
                    <a:pt x="61633" y="437"/>
                  </a:lnTo>
                  <a:lnTo>
                    <a:pt x="59201" y="212"/>
                  </a:lnTo>
                  <a:lnTo>
                    <a:pt x="56770" y="67"/>
                  </a:lnTo>
                  <a:lnTo>
                    <a:pt x="543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8"/>
            <p:cNvSpPr/>
            <p:nvPr/>
          </p:nvSpPr>
          <p:spPr>
            <a:xfrm>
              <a:off x="3454371" y="4705032"/>
              <a:ext cx="2811210" cy="438465"/>
            </a:xfrm>
            <a:custGeom>
              <a:avLst/>
              <a:gdLst/>
              <a:ahLst/>
              <a:cxnLst/>
              <a:rect l="l" t="t" r="r" b="b"/>
              <a:pathLst>
                <a:path w="88036" h="13731" extrusionOk="0">
                  <a:moveTo>
                    <a:pt x="46026" y="0"/>
                  </a:moveTo>
                  <a:lnTo>
                    <a:pt x="44811" y="14"/>
                  </a:lnTo>
                  <a:lnTo>
                    <a:pt x="43317" y="53"/>
                  </a:lnTo>
                  <a:lnTo>
                    <a:pt x="40344" y="225"/>
                  </a:lnTo>
                  <a:lnTo>
                    <a:pt x="37397" y="516"/>
                  </a:lnTo>
                  <a:lnTo>
                    <a:pt x="34477" y="912"/>
                  </a:lnTo>
                  <a:lnTo>
                    <a:pt x="31570" y="1428"/>
                  </a:lnTo>
                  <a:lnTo>
                    <a:pt x="28676" y="2035"/>
                  </a:lnTo>
                  <a:lnTo>
                    <a:pt x="25808" y="2762"/>
                  </a:lnTo>
                  <a:lnTo>
                    <a:pt x="22980" y="3568"/>
                  </a:lnTo>
                  <a:lnTo>
                    <a:pt x="20165" y="4467"/>
                  </a:lnTo>
                  <a:lnTo>
                    <a:pt x="17377" y="5458"/>
                  </a:lnTo>
                  <a:lnTo>
                    <a:pt x="14615" y="6542"/>
                  </a:lnTo>
                  <a:lnTo>
                    <a:pt x="11880" y="7691"/>
                  </a:lnTo>
                  <a:lnTo>
                    <a:pt x="9184" y="8920"/>
                  </a:lnTo>
                  <a:lnTo>
                    <a:pt x="6515" y="10215"/>
                  </a:lnTo>
                  <a:lnTo>
                    <a:pt x="3885" y="11576"/>
                  </a:lnTo>
                  <a:lnTo>
                    <a:pt x="1282" y="13003"/>
                  </a:lnTo>
                  <a:lnTo>
                    <a:pt x="0" y="13730"/>
                  </a:lnTo>
                  <a:lnTo>
                    <a:pt x="1665" y="13730"/>
                  </a:lnTo>
                  <a:lnTo>
                    <a:pt x="3330" y="12805"/>
                  </a:lnTo>
                  <a:lnTo>
                    <a:pt x="6700" y="11048"/>
                  </a:lnTo>
                  <a:lnTo>
                    <a:pt x="10122" y="9396"/>
                  </a:lnTo>
                  <a:lnTo>
                    <a:pt x="13598" y="7850"/>
                  </a:lnTo>
                  <a:lnTo>
                    <a:pt x="17126" y="6449"/>
                  </a:lnTo>
                  <a:lnTo>
                    <a:pt x="20694" y="5167"/>
                  </a:lnTo>
                  <a:lnTo>
                    <a:pt x="24328" y="4031"/>
                  </a:lnTo>
                  <a:lnTo>
                    <a:pt x="28002" y="3053"/>
                  </a:lnTo>
                  <a:lnTo>
                    <a:pt x="29865" y="2630"/>
                  </a:lnTo>
                  <a:lnTo>
                    <a:pt x="31094" y="2366"/>
                  </a:lnTo>
                  <a:lnTo>
                    <a:pt x="33578" y="1890"/>
                  </a:lnTo>
                  <a:lnTo>
                    <a:pt x="36076" y="1507"/>
                  </a:lnTo>
                  <a:lnTo>
                    <a:pt x="38586" y="1216"/>
                  </a:lnTo>
                  <a:lnTo>
                    <a:pt x="41110" y="991"/>
                  </a:lnTo>
                  <a:lnTo>
                    <a:pt x="43634" y="873"/>
                  </a:lnTo>
                  <a:lnTo>
                    <a:pt x="46158" y="820"/>
                  </a:lnTo>
                  <a:lnTo>
                    <a:pt x="48682" y="873"/>
                  </a:lnTo>
                  <a:lnTo>
                    <a:pt x="51206" y="1018"/>
                  </a:lnTo>
                  <a:lnTo>
                    <a:pt x="53717" y="1243"/>
                  </a:lnTo>
                  <a:lnTo>
                    <a:pt x="56215" y="1573"/>
                  </a:lnTo>
                  <a:lnTo>
                    <a:pt x="58712" y="1996"/>
                  </a:lnTo>
                  <a:lnTo>
                    <a:pt x="61170" y="2511"/>
                  </a:lnTo>
                  <a:lnTo>
                    <a:pt x="63628" y="3132"/>
                  </a:lnTo>
                  <a:lnTo>
                    <a:pt x="66046" y="3859"/>
                  </a:lnTo>
                  <a:lnTo>
                    <a:pt x="68438" y="4678"/>
                  </a:lnTo>
                  <a:lnTo>
                    <a:pt x="69627" y="5141"/>
                  </a:lnTo>
                  <a:lnTo>
                    <a:pt x="70698" y="5564"/>
                  </a:lnTo>
                  <a:lnTo>
                    <a:pt x="72838" y="6502"/>
                  </a:lnTo>
                  <a:lnTo>
                    <a:pt x="76010" y="8022"/>
                  </a:lnTo>
                  <a:lnTo>
                    <a:pt x="82234" y="11391"/>
                  </a:lnTo>
                  <a:lnTo>
                    <a:pt x="86357" y="13730"/>
                  </a:lnTo>
                  <a:lnTo>
                    <a:pt x="88035" y="13730"/>
                  </a:lnTo>
                  <a:lnTo>
                    <a:pt x="84375" y="11656"/>
                  </a:lnTo>
                  <a:lnTo>
                    <a:pt x="80741" y="9621"/>
                  </a:lnTo>
                  <a:lnTo>
                    <a:pt x="78759" y="8537"/>
                  </a:lnTo>
                  <a:lnTo>
                    <a:pt x="74728" y="6502"/>
                  </a:lnTo>
                  <a:lnTo>
                    <a:pt x="71649" y="5114"/>
                  </a:lnTo>
                  <a:lnTo>
                    <a:pt x="69574" y="4255"/>
                  </a:lnTo>
                  <a:lnTo>
                    <a:pt x="67460" y="3463"/>
                  </a:lnTo>
                  <a:lnTo>
                    <a:pt x="65306" y="2762"/>
                  </a:lnTo>
                  <a:lnTo>
                    <a:pt x="64223" y="2432"/>
                  </a:lnTo>
                  <a:lnTo>
                    <a:pt x="63046" y="2101"/>
                  </a:lnTo>
                  <a:lnTo>
                    <a:pt x="60655" y="1533"/>
                  </a:lnTo>
                  <a:lnTo>
                    <a:pt x="58250" y="1044"/>
                  </a:lnTo>
                  <a:lnTo>
                    <a:pt x="55818" y="661"/>
                  </a:lnTo>
                  <a:lnTo>
                    <a:pt x="53387" y="370"/>
                  </a:lnTo>
                  <a:lnTo>
                    <a:pt x="50942" y="159"/>
                  </a:lnTo>
                  <a:lnTo>
                    <a:pt x="48484" y="40"/>
                  </a:lnTo>
                  <a:lnTo>
                    <a:pt x="4602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8"/>
            <p:cNvSpPr/>
            <p:nvPr/>
          </p:nvSpPr>
          <p:spPr>
            <a:xfrm>
              <a:off x="3757766" y="4863260"/>
              <a:ext cx="2225089" cy="280240"/>
            </a:xfrm>
            <a:custGeom>
              <a:avLst/>
              <a:gdLst/>
              <a:ahLst/>
              <a:cxnLst/>
              <a:rect l="l" t="t" r="r" b="b"/>
              <a:pathLst>
                <a:path w="69681" h="8776" extrusionOk="0">
                  <a:moveTo>
                    <a:pt x="36525" y="1"/>
                  </a:moveTo>
                  <a:lnTo>
                    <a:pt x="35310" y="14"/>
                  </a:lnTo>
                  <a:lnTo>
                    <a:pt x="34147" y="40"/>
                  </a:lnTo>
                  <a:lnTo>
                    <a:pt x="31847" y="159"/>
                  </a:lnTo>
                  <a:lnTo>
                    <a:pt x="29561" y="331"/>
                  </a:lnTo>
                  <a:lnTo>
                    <a:pt x="27288" y="582"/>
                  </a:lnTo>
                  <a:lnTo>
                    <a:pt x="25015" y="913"/>
                  </a:lnTo>
                  <a:lnTo>
                    <a:pt x="22769" y="1296"/>
                  </a:lnTo>
                  <a:lnTo>
                    <a:pt x="19412" y="1983"/>
                  </a:lnTo>
                  <a:lnTo>
                    <a:pt x="14986" y="3119"/>
                  </a:lnTo>
                  <a:lnTo>
                    <a:pt x="10612" y="4481"/>
                  </a:lnTo>
                  <a:lnTo>
                    <a:pt x="6317" y="6053"/>
                  </a:lnTo>
                  <a:lnTo>
                    <a:pt x="2075" y="7824"/>
                  </a:lnTo>
                  <a:lnTo>
                    <a:pt x="0" y="8775"/>
                  </a:lnTo>
                  <a:lnTo>
                    <a:pt x="1983" y="8775"/>
                  </a:lnTo>
                  <a:lnTo>
                    <a:pt x="4203" y="7811"/>
                  </a:lnTo>
                  <a:lnTo>
                    <a:pt x="8722" y="6027"/>
                  </a:lnTo>
                  <a:lnTo>
                    <a:pt x="12158" y="4851"/>
                  </a:lnTo>
                  <a:lnTo>
                    <a:pt x="14470" y="4137"/>
                  </a:lnTo>
                  <a:lnTo>
                    <a:pt x="16809" y="3489"/>
                  </a:lnTo>
                  <a:lnTo>
                    <a:pt x="19175" y="2895"/>
                  </a:lnTo>
                  <a:lnTo>
                    <a:pt x="20364" y="2630"/>
                  </a:lnTo>
                  <a:lnTo>
                    <a:pt x="21593" y="2366"/>
                  </a:lnTo>
                  <a:lnTo>
                    <a:pt x="24077" y="1890"/>
                  </a:lnTo>
                  <a:lnTo>
                    <a:pt x="26575" y="1507"/>
                  </a:lnTo>
                  <a:lnTo>
                    <a:pt x="29085" y="1217"/>
                  </a:lnTo>
                  <a:lnTo>
                    <a:pt x="31609" y="992"/>
                  </a:lnTo>
                  <a:lnTo>
                    <a:pt x="34133" y="873"/>
                  </a:lnTo>
                  <a:lnTo>
                    <a:pt x="36657" y="820"/>
                  </a:lnTo>
                  <a:lnTo>
                    <a:pt x="39181" y="873"/>
                  </a:lnTo>
                  <a:lnTo>
                    <a:pt x="41705" y="1018"/>
                  </a:lnTo>
                  <a:lnTo>
                    <a:pt x="44216" y="1243"/>
                  </a:lnTo>
                  <a:lnTo>
                    <a:pt x="46714" y="1573"/>
                  </a:lnTo>
                  <a:lnTo>
                    <a:pt x="49211" y="1996"/>
                  </a:lnTo>
                  <a:lnTo>
                    <a:pt x="51669" y="2512"/>
                  </a:lnTo>
                  <a:lnTo>
                    <a:pt x="54127" y="3133"/>
                  </a:lnTo>
                  <a:lnTo>
                    <a:pt x="56545" y="3859"/>
                  </a:lnTo>
                  <a:lnTo>
                    <a:pt x="58937" y="4679"/>
                  </a:lnTo>
                  <a:lnTo>
                    <a:pt x="60126" y="5128"/>
                  </a:lnTo>
                  <a:lnTo>
                    <a:pt x="61117" y="5538"/>
                  </a:lnTo>
                  <a:lnTo>
                    <a:pt x="63086" y="6383"/>
                  </a:lnTo>
                  <a:lnTo>
                    <a:pt x="66020" y="7784"/>
                  </a:lnTo>
                  <a:lnTo>
                    <a:pt x="67949" y="8775"/>
                  </a:lnTo>
                  <a:lnTo>
                    <a:pt x="69680" y="8775"/>
                  </a:lnTo>
                  <a:lnTo>
                    <a:pt x="67883" y="7824"/>
                  </a:lnTo>
                  <a:lnTo>
                    <a:pt x="64223" y="6027"/>
                  </a:lnTo>
                  <a:lnTo>
                    <a:pt x="60496" y="4414"/>
                  </a:lnTo>
                  <a:lnTo>
                    <a:pt x="57642" y="3357"/>
                  </a:lnTo>
                  <a:lnTo>
                    <a:pt x="55699" y="2723"/>
                  </a:lnTo>
                  <a:lnTo>
                    <a:pt x="54722" y="2432"/>
                  </a:lnTo>
                  <a:lnTo>
                    <a:pt x="53545" y="2102"/>
                  </a:lnTo>
                  <a:lnTo>
                    <a:pt x="51154" y="1534"/>
                  </a:lnTo>
                  <a:lnTo>
                    <a:pt x="48749" y="1045"/>
                  </a:lnTo>
                  <a:lnTo>
                    <a:pt x="46317" y="662"/>
                  </a:lnTo>
                  <a:lnTo>
                    <a:pt x="43886" y="371"/>
                  </a:lnTo>
                  <a:lnTo>
                    <a:pt x="41441" y="159"/>
                  </a:lnTo>
                  <a:lnTo>
                    <a:pt x="38983" y="40"/>
                  </a:lnTo>
                  <a:lnTo>
                    <a:pt x="365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8"/>
            <p:cNvSpPr/>
            <p:nvPr/>
          </p:nvSpPr>
          <p:spPr>
            <a:xfrm>
              <a:off x="4234872" y="5065057"/>
              <a:ext cx="1517017" cy="128752"/>
            </a:xfrm>
            <a:custGeom>
              <a:avLst/>
              <a:gdLst/>
              <a:ahLst/>
              <a:cxnLst/>
              <a:rect l="l" t="t" r="r" b="b"/>
              <a:pathLst>
                <a:path w="47507" h="4032" extrusionOk="0">
                  <a:moveTo>
                    <a:pt x="24527" y="1"/>
                  </a:moveTo>
                  <a:lnTo>
                    <a:pt x="23311" y="14"/>
                  </a:lnTo>
                  <a:lnTo>
                    <a:pt x="21805" y="40"/>
                  </a:lnTo>
                  <a:lnTo>
                    <a:pt x="18831" y="212"/>
                  </a:lnTo>
                  <a:lnTo>
                    <a:pt x="15871" y="503"/>
                  </a:lnTo>
                  <a:lnTo>
                    <a:pt x="12938" y="913"/>
                  </a:lnTo>
                  <a:lnTo>
                    <a:pt x="10017" y="1428"/>
                  </a:lnTo>
                  <a:lnTo>
                    <a:pt x="7123" y="2049"/>
                  </a:lnTo>
                  <a:lnTo>
                    <a:pt x="4256" y="2763"/>
                  </a:lnTo>
                  <a:lnTo>
                    <a:pt x="1402" y="3582"/>
                  </a:lnTo>
                  <a:lnTo>
                    <a:pt x="1" y="4031"/>
                  </a:lnTo>
                  <a:lnTo>
                    <a:pt x="2829" y="4031"/>
                  </a:lnTo>
                  <a:lnTo>
                    <a:pt x="4203" y="3648"/>
                  </a:lnTo>
                  <a:lnTo>
                    <a:pt x="6965" y="2934"/>
                  </a:lnTo>
                  <a:lnTo>
                    <a:pt x="8366" y="2617"/>
                  </a:lnTo>
                  <a:lnTo>
                    <a:pt x="9502" y="2366"/>
                  </a:lnTo>
                  <a:lnTo>
                    <a:pt x="11775" y="1943"/>
                  </a:lnTo>
                  <a:lnTo>
                    <a:pt x="14074" y="1573"/>
                  </a:lnTo>
                  <a:lnTo>
                    <a:pt x="16387" y="1283"/>
                  </a:lnTo>
                  <a:lnTo>
                    <a:pt x="18699" y="1058"/>
                  </a:lnTo>
                  <a:lnTo>
                    <a:pt x="21025" y="899"/>
                  </a:lnTo>
                  <a:lnTo>
                    <a:pt x="23351" y="833"/>
                  </a:lnTo>
                  <a:lnTo>
                    <a:pt x="25677" y="833"/>
                  </a:lnTo>
                  <a:lnTo>
                    <a:pt x="28002" y="899"/>
                  </a:lnTo>
                  <a:lnTo>
                    <a:pt x="30315" y="1058"/>
                  </a:lnTo>
                  <a:lnTo>
                    <a:pt x="32627" y="1283"/>
                  </a:lnTo>
                  <a:lnTo>
                    <a:pt x="34927" y="1600"/>
                  </a:lnTo>
                  <a:lnTo>
                    <a:pt x="37226" y="1996"/>
                  </a:lnTo>
                  <a:lnTo>
                    <a:pt x="39499" y="2472"/>
                  </a:lnTo>
                  <a:lnTo>
                    <a:pt x="41745" y="3027"/>
                  </a:lnTo>
                  <a:lnTo>
                    <a:pt x="43979" y="3674"/>
                  </a:lnTo>
                  <a:lnTo>
                    <a:pt x="45089" y="4031"/>
                  </a:lnTo>
                  <a:lnTo>
                    <a:pt x="47507" y="4031"/>
                  </a:lnTo>
                  <a:lnTo>
                    <a:pt x="46331" y="3595"/>
                  </a:lnTo>
                  <a:lnTo>
                    <a:pt x="43939" y="2789"/>
                  </a:lnTo>
                  <a:lnTo>
                    <a:pt x="42723" y="2432"/>
                  </a:lnTo>
                  <a:lnTo>
                    <a:pt x="41547" y="2102"/>
                  </a:lnTo>
                  <a:lnTo>
                    <a:pt x="39155" y="1520"/>
                  </a:lnTo>
                  <a:lnTo>
                    <a:pt x="36750" y="1045"/>
                  </a:lnTo>
                  <a:lnTo>
                    <a:pt x="34319" y="662"/>
                  </a:lnTo>
                  <a:lnTo>
                    <a:pt x="31887" y="358"/>
                  </a:lnTo>
                  <a:lnTo>
                    <a:pt x="29443" y="159"/>
                  </a:lnTo>
                  <a:lnTo>
                    <a:pt x="26985" y="40"/>
                  </a:lnTo>
                  <a:lnTo>
                    <a:pt x="2452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8"/>
            <p:cNvSpPr/>
            <p:nvPr/>
          </p:nvSpPr>
          <p:spPr>
            <a:xfrm>
              <a:off x="8042939" y="4042104"/>
              <a:ext cx="1094199" cy="1101384"/>
            </a:xfrm>
            <a:custGeom>
              <a:avLst/>
              <a:gdLst/>
              <a:ahLst/>
              <a:cxnLst/>
              <a:rect l="l" t="t" r="r" b="b"/>
              <a:pathLst>
                <a:path w="34266" h="34491" extrusionOk="0">
                  <a:moveTo>
                    <a:pt x="34266" y="0"/>
                  </a:moveTo>
                  <a:lnTo>
                    <a:pt x="32561" y="2564"/>
                  </a:lnTo>
                  <a:lnTo>
                    <a:pt x="29046" y="7678"/>
                  </a:lnTo>
                  <a:lnTo>
                    <a:pt x="26284" y="11444"/>
                  </a:lnTo>
                  <a:lnTo>
                    <a:pt x="24381" y="13902"/>
                  </a:lnTo>
                  <a:lnTo>
                    <a:pt x="22425" y="16307"/>
                  </a:lnTo>
                  <a:lnTo>
                    <a:pt x="20404" y="18646"/>
                  </a:lnTo>
                  <a:lnTo>
                    <a:pt x="18303" y="20919"/>
                  </a:lnTo>
                  <a:lnTo>
                    <a:pt x="16149" y="23099"/>
                  </a:lnTo>
                  <a:lnTo>
                    <a:pt x="13902" y="25187"/>
                  </a:lnTo>
                  <a:lnTo>
                    <a:pt x="11590" y="27169"/>
                  </a:lnTo>
                  <a:lnTo>
                    <a:pt x="9171" y="29033"/>
                  </a:lnTo>
                  <a:lnTo>
                    <a:pt x="6674" y="30777"/>
                  </a:lnTo>
                  <a:lnTo>
                    <a:pt x="4084" y="32376"/>
                  </a:lnTo>
                  <a:lnTo>
                    <a:pt x="1388" y="33830"/>
                  </a:lnTo>
                  <a:lnTo>
                    <a:pt x="0" y="34490"/>
                  </a:lnTo>
                  <a:lnTo>
                    <a:pt x="1890" y="34490"/>
                  </a:lnTo>
                  <a:lnTo>
                    <a:pt x="3185" y="33816"/>
                  </a:lnTo>
                  <a:lnTo>
                    <a:pt x="5696" y="32376"/>
                  </a:lnTo>
                  <a:lnTo>
                    <a:pt x="8114" y="30790"/>
                  </a:lnTo>
                  <a:lnTo>
                    <a:pt x="10453" y="29099"/>
                  </a:lnTo>
                  <a:lnTo>
                    <a:pt x="12713" y="27288"/>
                  </a:lnTo>
                  <a:lnTo>
                    <a:pt x="14893" y="25385"/>
                  </a:lnTo>
                  <a:lnTo>
                    <a:pt x="17008" y="23390"/>
                  </a:lnTo>
                  <a:lnTo>
                    <a:pt x="19056" y="21315"/>
                  </a:lnTo>
                  <a:lnTo>
                    <a:pt x="21038" y="19148"/>
                  </a:lnTo>
                  <a:lnTo>
                    <a:pt x="22954" y="16928"/>
                  </a:lnTo>
                  <a:lnTo>
                    <a:pt x="24817" y="14655"/>
                  </a:lnTo>
                  <a:lnTo>
                    <a:pt x="26641" y="12330"/>
                  </a:lnTo>
                  <a:lnTo>
                    <a:pt x="29271" y="8775"/>
                  </a:lnTo>
                  <a:lnTo>
                    <a:pt x="32640" y="3938"/>
                  </a:lnTo>
                  <a:lnTo>
                    <a:pt x="34266" y="1494"/>
                  </a:lnTo>
                  <a:lnTo>
                    <a:pt x="342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8"/>
            <p:cNvSpPr/>
            <p:nvPr/>
          </p:nvSpPr>
          <p:spPr>
            <a:xfrm>
              <a:off x="8346749" y="4329469"/>
              <a:ext cx="790393" cy="814023"/>
            </a:xfrm>
            <a:custGeom>
              <a:avLst/>
              <a:gdLst/>
              <a:ahLst/>
              <a:cxnLst/>
              <a:rect l="l" t="t" r="r" b="b"/>
              <a:pathLst>
                <a:path w="24752" h="25492" extrusionOk="0">
                  <a:moveTo>
                    <a:pt x="24752" y="1"/>
                  </a:moveTo>
                  <a:lnTo>
                    <a:pt x="23496" y="1851"/>
                  </a:lnTo>
                  <a:lnTo>
                    <a:pt x="20853" y="5445"/>
                  </a:lnTo>
                  <a:lnTo>
                    <a:pt x="18052" y="8920"/>
                  </a:lnTo>
                  <a:lnTo>
                    <a:pt x="15092" y="12264"/>
                  </a:lnTo>
                  <a:lnTo>
                    <a:pt x="11986" y="15475"/>
                  </a:lnTo>
                  <a:lnTo>
                    <a:pt x="8736" y="18527"/>
                  </a:lnTo>
                  <a:lnTo>
                    <a:pt x="5340" y="21434"/>
                  </a:lnTo>
                  <a:lnTo>
                    <a:pt x="1811" y="24183"/>
                  </a:lnTo>
                  <a:lnTo>
                    <a:pt x="1" y="25491"/>
                  </a:lnTo>
                  <a:lnTo>
                    <a:pt x="1415" y="25491"/>
                  </a:lnTo>
                  <a:lnTo>
                    <a:pt x="3106" y="24249"/>
                  </a:lnTo>
                  <a:lnTo>
                    <a:pt x="6397" y="21619"/>
                  </a:lnTo>
                  <a:lnTo>
                    <a:pt x="9581" y="18871"/>
                  </a:lnTo>
                  <a:lnTo>
                    <a:pt x="12634" y="15977"/>
                  </a:lnTo>
                  <a:lnTo>
                    <a:pt x="15568" y="12964"/>
                  </a:lnTo>
                  <a:lnTo>
                    <a:pt x="18369" y="9832"/>
                  </a:lnTo>
                  <a:lnTo>
                    <a:pt x="21025" y="6568"/>
                  </a:lnTo>
                  <a:lnTo>
                    <a:pt x="23549" y="3212"/>
                  </a:lnTo>
                  <a:lnTo>
                    <a:pt x="24752" y="1481"/>
                  </a:lnTo>
                  <a:lnTo>
                    <a:pt x="2475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8"/>
            <p:cNvSpPr/>
            <p:nvPr/>
          </p:nvSpPr>
          <p:spPr>
            <a:xfrm>
              <a:off x="8670006" y="4631172"/>
              <a:ext cx="467141" cy="512325"/>
            </a:xfrm>
            <a:custGeom>
              <a:avLst/>
              <a:gdLst/>
              <a:ahLst/>
              <a:cxnLst/>
              <a:rect l="l" t="t" r="r" b="b"/>
              <a:pathLst>
                <a:path w="14629" h="16044" extrusionOk="0">
                  <a:moveTo>
                    <a:pt x="14629" y="1"/>
                  </a:moveTo>
                  <a:lnTo>
                    <a:pt x="13862" y="1151"/>
                  </a:lnTo>
                  <a:lnTo>
                    <a:pt x="12290" y="3397"/>
                  </a:lnTo>
                  <a:lnTo>
                    <a:pt x="10638" y="5577"/>
                  </a:lnTo>
                  <a:lnTo>
                    <a:pt x="8920" y="7705"/>
                  </a:lnTo>
                  <a:lnTo>
                    <a:pt x="7110" y="9727"/>
                  </a:lnTo>
                  <a:lnTo>
                    <a:pt x="5207" y="11669"/>
                  </a:lnTo>
                  <a:lnTo>
                    <a:pt x="3211" y="13506"/>
                  </a:lnTo>
                  <a:lnTo>
                    <a:pt x="1097" y="15237"/>
                  </a:lnTo>
                  <a:lnTo>
                    <a:pt x="0" y="16043"/>
                  </a:lnTo>
                  <a:lnTo>
                    <a:pt x="1388" y="16043"/>
                  </a:lnTo>
                  <a:lnTo>
                    <a:pt x="2366" y="15290"/>
                  </a:lnTo>
                  <a:lnTo>
                    <a:pt x="4255" y="13691"/>
                  </a:lnTo>
                  <a:lnTo>
                    <a:pt x="6039" y="12013"/>
                  </a:lnTo>
                  <a:lnTo>
                    <a:pt x="7757" y="10242"/>
                  </a:lnTo>
                  <a:lnTo>
                    <a:pt x="9396" y="8405"/>
                  </a:lnTo>
                  <a:lnTo>
                    <a:pt x="10968" y="6502"/>
                  </a:lnTo>
                  <a:lnTo>
                    <a:pt x="12475" y="4533"/>
                  </a:lnTo>
                  <a:lnTo>
                    <a:pt x="13928" y="2512"/>
                  </a:lnTo>
                  <a:lnTo>
                    <a:pt x="14629" y="1481"/>
                  </a:lnTo>
                  <a:lnTo>
                    <a:pt x="1462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8"/>
            <p:cNvSpPr/>
            <p:nvPr/>
          </p:nvSpPr>
          <p:spPr>
            <a:xfrm>
              <a:off x="8942170" y="4945551"/>
              <a:ext cx="194980" cy="197950"/>
            </a:xfrm>
            <a:custGeom>
              <a:avLst/>
              <a:gdLst/>
              <a:ahLst/>
              <a:cxnLst/>
              <a:rect l="l" t="t" r="r" b="b"/>
              <a:pathLst>
                <a:path w="6106" h="6199" extrusionOk="0">
                  <a:moveTo>
                    <a:pt x="6106" y="1"/>
                  </a:moveTo>
                  <a:lnTo>
                    <a:pt x="5405" y="833"/>
                  </a:lnTo>
                  <a:lnTo>
                    <a:pt x="3938" y="2432"/>
                  </a:lnTo>
                  <a:lnTo>
                    <a:pt x="2406" y="3978"/>
                  </a:lnTo>
                  <a:lnTo>
                    <a:pt x="820" y="5471"/>
                  </a:lnTo>
                  <a:lnTo>
                    <a:pt x="1" y="6198"/>
                  </a:lnTo>
                  <a:lnTo>
                    <a:pt x="1230" y="6198"/>
                  </a:lnTo>
                  <a:lnTo>
                    <a:pt x="2498" y="5022"/>
                  </a:lnTo>
                  <a:lnTo>
                    <a:pt x="4943" y="2551"/>
                  </a:lnTo>
                  <a:lnTo>
                    <a:pt x="6106" y="1269"/>
                  </a:lnTo>
                  <a:lnTo>
                    <a:pt x="610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9" name="Google Shape;189;p8"/>
          <p:cNvGrpSpPr/>
          <p:nvPr/>
        </p:nvGrpSpPr>
        <p:grpSpPr>
          <a:xfrm>
            <a:off x="6766525" y="1846125"/>
            <a:ext cx="886775" cy="960475"/>
            <a:chOff x="2392950" y="1118375"/>
            <a:chExt cx="886775" cy="960475"/>
          </a:xfrm>
        </p:grpSpPr>
        <p:sp>
          <p:nvSpPr>
            <p:cNvPr id="190" name="Google Shape;190;p8"/>
            <p:cNvSpPr/>
            <p:nvPr/>
          </p:nvSpPr>
          <p:spPr>
            <a:xfrm>
              <a:off x="2392950" y="1118375"/>
              <a:ext cx="886775" cy="960475"/>
            </a:xfrm>
            <a:custGeom>
              <a:avLst/>
              <a:gdLst/>
              <a:ahLst/>
              <a:cxnLst/>
              <a:rect l="l" t="t" r="r" b="b"/>
              <a:pathLst>
                <a:path w="35471" h="38419" extrusionOk="0">
                  <a:moveTo>
                    <a:pt x="17131" y="1008"/>
                  </a:moveTo>
                  <a:cubicBezTo>
                    <a:pt x="17184" y="1008"/>
                    <a:pt x="17239" y="1012"/>
                    <a:pt x="17297" y="1020"/>
                  </a:cubicBezTo>
                  <a:cubicBezTo>
                    <a:pt x="17624" y="1079"/>
                    <a:pt x="17817" y="1273"/>
                    <a:pt x="18026" y="1466"/>
                  </a:cubicBezTo>
                  <a:cubicBezTo>
                    <a:pt x="17505" y="1809"/>
                    <a:pt x="16984" y="2151"/>
                    <a:pt x="16463" y="2494"/>
                  </a:cubicBezTo>
                  <a:cubicBezTo>
                    <a:pt x="16418" y="2315"/>
                    <a:pt x="16374" y="2121"/>
                    <a:pt x="16359" y="1928"/>
                  </a:cubicBezTo>
                  <a:cubicBezTo>
                    <a:pt x="16305" y="1388"/>
                    <a:pt x="16618" y="1008"/>
                    <a:pt x="17131" y="1008"/>
                  </a:cubicBezTo>
                  <a:close/>
                  <a:moveTo>
                    <a:pt x="14249" y="2884"/>
                  </a:moveTo>
                  <a:cubicBezTo>
                    <a:pt x="14555" y="2884"/>
                    <a:pt x="14817" y="3150"/>
                    <a:pt x="15094" y="3416"/>
                  </a:cubicBezTo>
                  <a:cubicBezTo>
                    <a:pt x="14587" y="3759"/>
                    <a:pt x="14081" y="4086"/>
                    <a:pt x="13590" y="4429"/>
                  </a:cubicBezTo>
                  <a:cubicBezTo>
                    <a:pt x="13441" y="3922"/>
                    <a:pt x="13397" y="3402"/>
                    <a:pt x="13799" y="3074"/>
                  </a:cubicBezTo>
                  <a:cubicBezTo>
                    <a:pt x="13961" y="2939"/>
                    <a:pt x="14110" y="2884"/>
                    <a:pt x="14249" y="2884"/>
                  </a:cubicBezTo>
                  <a:close/>
                  <a:moveTo>
                    <a:pt x="10666" y="5039"/>
                  </a:moveTo>
                  <a:cubicBezTo>
                    <a:pt x="10758" y="5039"/>
                    <a:pt x="10856" y="5049"/>
                    <a:pt x="10956" y="5069"/>
                  </a:cubicBezTo>
                  <a:cubicBezTo>
                    <a:pt x="11343" y="5158"/>
                    <a:pt x="11581" y="5381"/>
                    <a:pt x="11819" y="5619"/>
                  </a:cubicBezTo>
                  <a:cubicBezTo>
                    <a:pt x="11268" y="5991"/>
                    <a:pt x="10717" y="6378"/>
                    <a:pt x="10182" y="6765"/>
                  </a:cubicBezTo>
                  <a:cubicBezTo>
                    <a:pt x="10033" y="6453"/>
                    <a:pt x="9928" y="6155"/>
                    <a:pt x="9899" y="5858"/>
                  </a:cubicBezTo>
                  <a:cubicBezTo>
                    <a:pt x="9849" y="5297"/>
                    <a:pt x="10195" y="5039"/>
                    <a:pt x="10666" y="5039"/>
                  </a:cubicBezTo>
                  <a:close/>
                  <a:moveTo>
                    <a:pt x="7290" y="7163"/>
                  </a:moveTo>
                  <a:cubicBezTo>
                    <a:pt x="7706" y="7163"/>
                    <a:pt x="8140" y="7653"/>
                    <a:pt x="8529" y="7927"/>
                  </a:cubicBezTo>
                  <a:cubicBezTo>
                    <a:pt x="8008" y="8314"/>
                    <a:pt x="7487" y="8701"/>
                    <a:pt x="6981" y="9088"/>
                  </a:cubicBezTo>
                  <a:cubicBezTo>
                    <a:pt x="6743" y="8581"/>
                    <a:pt x="6505" y="7867"/>
                    <a:pt x="6788" y="7465"/>
                  </a:cubicBezTo>
                  <a:cubicBezTo>
                    <a:pt x="6949" y="7247"/>
                    <a:pt x="7118" y="7163"/>
                    <a:pt x="7290" y="7163"/>
                  </a:cubicBezTo>
                  <a:close/>
                  <a:moveTo>
                    <a:pt x="3298" y="9382"/>
                  </a:moveTo>
                  <a:cubicBezTo>
                    <a:pt x="3611" y="9382"/>
                    <a:pt x="3954" y="9472"/>
                    <a:pt x="4257" y="9623"/>
                  </a:cubicBezTo>
                  <a:cubicBezTo>
                    <a:pt x="4644" y="9817"/>
                    <a:pt x="4897" y="10189"/>
                    <a:pt x="5225" y="10442"/>
                  </a:cubicBezTo>
                  <a:cubicBezTo>
                    <a:pt x="4466" y="11023"/>
                    <a:pt x="3707" y="11618"/>
                    <a:pt x="2947" y="12198"/>
                  </a:cubicBezTo>
                  <a:cubicBezTo>
                    <a:pt x="2635" y="11678"/>
                    <a:pt x="2397" y="11142"/>
                    <a:pt x="2322" y="10606"/>
                  </a:cubicBezTo>
                  <a:cubicBezTo>
                    <a:pt x="2195" y="9721"/>
                    <a:pt x="2690" y="9382"/>
                    <a:pt x="3298" y="9382"/>
                  </a:cubicBezTo>
                  <a:close/>
                  <a:moveTo>
                    <a:pt x="19857" y="1526"/>
                  </a:moveTo>
                  <a:cubicBezTo>
                    <a:pt x="22075" y="5366"/>
                    <a:pt x="24560" y="9117"/>
                    <a:pt x="27061" y="12779"/>
                  </a:cubicBezTo>
                  <a:cubicBezTo>
                    <a:pt x="28475" y="14878"/>
                    <a:pt x="29874" y="16977"/>
                    <a:pt x="31273" y="19105"/>
                  </a:cubicBezTo>
                  <a:cubicBezTo>
                    <a:pt x="32360" y="20742"/>
                    <a:pt x="33208" y="22052"/>
                    <a:pt x="34578" y="23913"/>
                  </a:cubicBezTo>
                  <a:cubicBezTo>
                    <a:pt x="33104" y="24940"/>
                    <a:pt x="32286" y="25640"/>
                    <a:pt x="31095" y="26562"/>
                  </a:cubicBezTo>
                  <a:cubicBezTo>
                    <a:pt x="29249" y="28006"/>
                    <a:pt x="27314" y="29316"/>
                    <a:pt x="25379" y="30641"/>
                  </a:cubicBezTo>
                  <a:cubicBezTo>
                    <a:pt x="22149" y="32844"/>
                    <a:pt x="18815" y="34913"/>
                    <a:pt x="15615" y="37161"/>
                  </a:cubicBezTo>
                  <a:cubicBezTo>
                    <a:pt x="13397" y="33335"/>
                    <a:pt x="10911" y="29584"/>
                    <a:pt x="8410" y="25922"/>
                  </a:cubicBezTo>
                  <a:cubicBezTo>
                    <a:pt x="6981" y="23824"/>
                    <a:pt x="5582" y="21710"/>
                    <a:pt x="4198" y="19596"/>
                  </a:cubicBezTo>
                  <a:cubicBezTo>
                    <a:pt x="3111" y="17944"/>
                    <a:pt x="2263" y="16649"/>
                    <a:pt x="893" y="14788"/>
                  </a:cubicBezTo>
                  <a:cubicBezTo>
                    <a:pt x="1638" y="14267"/>
                    <a:pt x="2218" y="13821"/>
                    <a:pt x="2754" y="13404"/>
                  </a:cubicBezTo>
                  <a:cubicBezTo>
                    <a:pt x="3186" y="14044"/>
                    <a:pt x="3707" y="14714"/>
                    <a:pt x="4257" y="15175"/>
                  </a:cubicBezTo>
                  <a:cubicBezTo>
                    <a:pt x="4168" y="15726"/>
                    <a:pt x="4481" y="16322"/>
                    <a:pt x="5106" y="16426"/>
                  </a:cubicBezTo>
                  <a:cubicBezTo>
                    <a:pt x="5174" y="16438"/>
                    <a:pt x="5242" y="16444"/>
                    <a:pt x="5311" y="16444"/>
                  </a:cubicBezTo>
                  <a:cubicBezTo>
                    <a:pt x="5972" y="16444"/>
                    <a:pt x="6601" y="15877"/>
                    <a:pt x="6520" y="15175"/>
                  </a:cubicBezTo>
                  <a:cubicBezTo>
                    <a:pt x="6460" y="14610"/>
                    <a:pt x="5939" y="14267"/>
                    <a:pt x="5418" y="14267"/>
                  </a:cubicBezTo>
                  <a:cubicBezTo>
                    <a:pt x="5391" y="14266"/>
                    <a:pt x="5363" y="14265"/>
                    <a:pt x="5336" y="14265"/>
                  </a:cubicBezTo>
                  <a:cubicBezTo>
                    <a:pt x="5140" y="14265"/>
                    <a:pt x="4946" y="14312"/>
                    <a:pt x="4763" y="14416"/>
                  </a:cubicBezTo>
                  <a:cubicBezTo>
                    <a:pt x="4302" y="13955"/>
                    <a:pt x="3826" y="13434"/>
                    <a:pt x="3424" y="12883"/>
                  </a:cubicBezTo>
                  <a:cubicBezTo>
                    <a:pt x="3721" y="12645"/>
                    <a:pt x="4034" y="12392"/>
                    <a:pt x="4376" y="12124"/>
                  </a:cubicBezTo>
                  <a:cubicBezTo>
                    <a:pt x="5091" y="11573"/>
                    <a:pt x="5820" y="11037"/>
                    <a:pt x="6550" y="10502"/>
                  </a:cubicBezTo>
                  <a:cubicBezTo>
                    <a:pt x="6758" y="10904"/>
                    <a:pt x="6996" y="11276"/>
                    <a:pt x="7205" y="11603"/>
                  </a:cubicBezTo>
                  <a:cubicBezTo>
                    <a:pt x="7383" y="11886"/>
                    <a:pt x="7577" y="12198"/>
                    <a:pt x="7800" y="12481"/>
                  </a:cubicBezTo>
                  <a:cubicBezTo>
                    <a:pt x="7487" y="13092"/>
                    <a:pt x="7800" y="13910"/>
                    <a:pt x="8559" y="14044"/>
                  </a:cubicBezTo>
                  <a:cubicBezTo>
                    <a:pt x="8621" y="14054"/>
                    <a:pt x="8683" y="14059"/>
                    <a:pt x="8744" y="14059"/>
                  </a:cubicBezTo>
                  <a:cubicBezTo>
                    <a:pt x="9411" y="14059"/>
                    <a:pt x="10041" y="13489"/>
                    <a:pt x="9973" y="12794"/>
                  </a:cubicBezTo>
                  <a:cubicBezTo>
                    <a:pt x="9899" y="12228"/>
                    <a:pt x="9378" y="11886"/>
                    <a:pt x="8857" y="11871"/>
                  </a:cubicBezTo>
                  <a:cubicBezTo>
                    <a:pt x="8830" y="11868"/>
                    <a:pt x="8804" y="11867"/>
                    <a:pt x="8776" y="11867"/>
                  </a:cubicBezTo>
                  <a:cubicBezTo>
                    <a:pt x="8650" y="11867"/>
                    <a:pt x="8518" y="11894"/>
                    <a:pt x="8395" y="11931"/>
                  </a:cubicBezTo>
                  <a:cubicBezTo>
                    <a:pt x="7964" y="11320"/>
                    <a:pt x="7636" y="10576"/>
                    <a:pt x="7353" y="9936"/>
                  </a:cubicBezTo>
                  <a:cubicBezTo>
                    <a:pt x="8246" y="9311"/>
                    <a:pt x="9154" y="8686"/>
                    <a:pt x="10062" y="8075"/>
                  </a:cubicBezTo>
                  <a:cubicBezTo>
                    <a:pt x="10420" y="8686"/>
                    <a:pt x="10851" y="9326"/>
                    <a:pt x="11372" y="9832"/>
                  </a:cubicBezTo>
                  <a:cubicBezTo>
                    <a:pt x="10985" y="10457"/>
                    <a:pt x="11283" y="11335"/>
                    <a:pt x="12072" y="11469"/>
                  </a:cubicBezTo>
                  <a:cubicBezTo>
                    <a:pt x="12140" y="11482"/>
                    <a:pt x="12209" y="11488"/>
                    <a:pt x="12277" y="11488"/>
                  </a:cubicBezTo>
                  <a:cubicBezTo>
                    <a:pt x="12938" y="11488"/>
                    <a:pt x="13567" y="10921"/>
                    <a:pt x="13486" y="10219"/>
                  </a:cubicBezTo>
                  <a:cubicBezTo>
                    <a:pt x="13426" y="9653"/>
                    <a:pt x="12891" y="9311"/>
                    <a:pt x="12385" y="9311"/>
                  </a:cubicBezTo>
                  <a:cubicBezTo>
                    <a:pt x="12347" y="9307"/>
                    <a:pt x="12309" y="9305"/>
                    <a:pt x="12271" y="9305"/>
                  </a:cubicBezTo>
                  <a:cubicBezTo>
                    <a:pt x="12156" y="9305"/>
                    <a:pt x="12038" y="9322"/>
                    <a:pt x="11938" y="9355"/>
                  </a:cubicBezTo>
                  <a:cubicBezTo>
                    <a:pt x="11670" y="9028"/>
                    <a:pt x="11402" y="8715"/>
                    <a:pt x="11164" y="8358"/>
                  </a:cubicBezTo>
                  <a:cubicBezTo>
                    <a:pt x="11015" y="8150"/>
                    <a:pt x="10851" y="7912"/>
                    <a:pt x="10688" y="7659"/>
                  </a:cubicBezTo>
                  <a:cubicBezTo>
                    <a:pt x="11536" y="7078"/>
                    <a:pt x="12399" y="6512"/>
                    <a:pt x="13248" y="5947"/>
                  </a:cubicBezTo>
                  <a:cubicBezTo>
                    <a:pt x="13590" y="6572"/>
                    <a:pt x="14037" y="7153"/>
                    <a:pt x="14513" y="7614"/>
                  </a:cubicBezTo>
                  <a:cubicBezTo>
                    <a:pt x="14275" y="8224"/>
                    <a:pt x="14573" y="8968"/>
                    <a:pt x="15287" y="9102"/>
                  </a:cubicBezTo>
                  <a:cubicBezTo>
                    <a:pt x="15350" y="9112"/>
                    <a:pt x="15413" y="9117"/>
                    <a:pt x="15475" y="9117"/>
                  </a:cubicBezTo>
                  <a:cubicBezTo>
                    <a:pt x="16154" y="9117"/>
                    <a:pt x="16784" y="8547"/>
                    <a:pt x="16716" y="7852"/>
                  </a:cubicBezTo>
                  <a:cubicBezTo>
                    <a:pt x="16642" y="7286"/>
                    <a:pt x="16121" y="6944"/>
                    <a:pt x="15600" y="6929"/>
                  </a:cubicBezTo>
                  <a:cubicBezTo>
                    <a:pt x="15466" y="6929"/>
                    <a:pt x="15332" y="6944"/>
                    <a:pt x="15183" y="6989"/>
                  </a:cubicBezTo>
                  <a:cubicBezTo>
                    <a:pt x="14766" y="6498"/>
                    <a:pt x="14364" y="6006"/>
                    <a:pt x="14037" y="5441"/>
                  </a:cubicBezTo>
                  <a:cubicBezTo>
                    <a:pt x="14751" y="4979"/>
                    <a:pt x="15451" y="4503"/>
                    <a:pt x="16165" y="4042"/>
                  </a:cubicBezTo>
                  <a:cubicBezTo>
                    <a:pt x="16523" y="4622"/>
                    <a:pt x="17014" y="5351"/>
                    <a:pt x="17624" y="5813"/>
                  </a:cubicBezTo>
                  <a:cubicBezTo>
                    <a:pt x="17609" y="6319"/>
                    <a:pt x="17922" y="6825"/>
                    <a:pt x="18487" y="6929"/>
                  </a:cubicBezTo>
                  <a:cubicBezTo>
                    <a:pt x="18549" y="6939"/>
                    <a:pt x="18611" y="6944"/>
                    <a:pt x="18673" y="6944"/>
                  </a:cubicBezTo>
                  <a:cubicBezTo>
                    <a:pt x="19341" y="6944"/>
                    <a:pt x="19983" y="6374"/>
                    <a:pt x="19901" y="5679"/>
                  </a:cubicBezTo>
                  <a:cubicBezTo>
                    <a:pt x="19842" y="5113"/>
                    <a:pt x="19321" y="4771"/>
                    <a:pt x="18800" y="4756"/>
                  </a:cubicBezTo>
                  <a:cubicBezTo>
                    <a:pt x="18773" y="4754"/>
                    <a:pt x="18746" y="4753"/>
                    <a:pt x="18718" y="4753"/>
                  </a:cubicBezTo>
                  <a:cubicBezTo>
                    <a:pt x="18519" y="4753"/>
                    <a:pt x="18313" y="4802"/>
                    <a:pt x="18130" y="4920"/>
                  </a:cubicBezTo>
                  <a:cubicBezTo>
                    <a:pt x="17713" y="4473"/>
                    <a:pt x="17297" y="4012"/>
                    <a:pt x="16954" y="3506"/>
                  </a:cubicBezTo>
                  <a:cubicBezTo>
                    <a:pt x="17937" y="2866"/>
                    <a:pt x="18904" y="2211"/>
                    <a:pt x="19857" y="1526"/>
                  </a:cubicBezTo>
                  <a:close/>
                  <a:moveTo>
                    <a:pt x="17145" y="1"/>
                  </a:moveTo>
                  <a:cubicBezTo>
                    <a:pt x="16500" y="1"/>
                    <a:pt x="15868" y="301"/>
                    <a:pt x="15540" y="886"/>
                  </a:cubicBezTo>
                  <a:cubicBezTo>
                    <a:pt x="15287" y="1332"/>
                    <a:pt x="15287" y="1839"/>
                    <a:pt x="15406" y="2330"/>
                  </a:cubicBezTo>
                  <a:cubicBezTo>
                    <a:pt x="15041" y="2070"/>
                    <a:pt x="14561" y="1916"/>
                    <a:pt x="14102" y="1916"/>
                  </a:cubicBezTo>
                  <a:cubicBezTo>
                    <a:pt x="13455" y="1916"/>
                    <a:pt x="12850" y="2221"/>
                    <a:pt x="12667" y="2970"/>
                  </a:cubicBezTo>
                  <a:cubicBezTo>
                    <a:pt x="12518" y="3580"/>
                    <a:pt x="12593" y="4265"/>
                    <a:pt x="12816" y="4950"/>
                  </a:cubicBezTo>
                  <a:cubicBezTo>
                    <a:pt x="12712" y="5024"/>
                    <a:pt x="12593" y="5083"/>
                    <a:pt x="12489" y="5158"/>
                  </a:cubicBezTo>
                  <a:cubicBezTo>
                    <a:pt x="12188" y="4588"/>
                    <a:pt x="11437" y="4263"/>
                    <a:pt x="10719" y="4263"/>
                  </a:cubicBezTo>
                  <a:cubicBezTo>
                    <a:pt x="10124" y="4263"/>
                    <a:pt x="9550" y="4487"/>
                    <a:pt x="9274" y="4979"/>
                  </a:cubicBezTo>
                  <a:cubicBezTo>
                    <a:pt x="8887" y="5679"/>
                    <a:pt x="9229" y="6512"/>
                    <a:pt x="9571" y="7182"/>
                  </a:cubicBezTo>
                  <a:cubicBezTo>
                    <a:pt x="9541" y="7197"/>
                    <a:pt x="9512" y="7212"/>
                    <a:pt x="9497" y="7242"/>
                  </a:cubicBezTo>
                  <a:cubicBezTo>
                    <a:pt x="9393" y="7301"/>
                    <a:pt x="9288" y="7376"/>
                    <a:pt x="9199" y="7450"/>
                  </a:cubicBezTo>
                  <a:cubicBezTo>
                    <a:pt x="8859" y="6769"/>
                    <a:pt x="7983" y="6138"/>
                    <a:pt x="7220" y="6138"/>
                  </a:cubicBezTo>
                  <a:cubicBezTo>
                    <a:pt x="7150" y="6138"/>
                    <a:pt x="7080" y="6144"/>
                    <a:pt x="7011" y="6155"/>
                  </a:cubicBezTo>
                  <a:cubicBezTo>
                    <a:pt x="6029" y="6304"/>
                    <a:pt x="5716" y="7346"/>
                    <a:pt x="5761" y="8209"/>
                  </a:cubicBezTo>
                  <a:cubicBezTo>
                    <a:pt x="5790" y="8701"/>
                    <a:pt x="5954" y="9207"/>
                    <a:pt x="6163" y="9713"/>
                  </a:cubicBezTo>
                  <a:cubicBezTo>
                    <a:pt x="6088" y="9772"/>
                    <a:pt x="6014" y="9832"/>
                    <a:pt x="5939" y="9891"/>
                  </a:cubicBezTo>
                  <a:cubicBezTo>
                    <a:pt x="5718" y="9065"/>
                    <a:pt x="4418" y="8518"/>
                    <a:pt x="3288" y="8518"/>
                  </a:cubicBezTo>
                  <a:cubicBezTo>
                    <a:pt x="2667" y="8518"/>
                    <a:pt x="2098" y="8683"/>
                    <a:pt x="1786" y="9058"/>
                  </a:cubicBezTo>
                  <a:cubicBezTo>
                    <a:pt x="1012" y="10010"/>
                    <a:pt x="1504" y="11335"/>
                    <a:pt x="2054" y="12273"/>
                  </a:cubicBezTo>
                  <a:cubicBezTo>
                    <a:pt x="2129" y="12392"/>
                    <a:pt x="2218" y="12541"/>
                    <a:pt x="2307" y="12690"/>
                  </a:cubicBezTo>
                  <a:cubicBezTo>
                    <a:pt x="1891" y="13002"/>
                    <a:pt x="1474" y="13330"/>
                    <a:pt x="1057" y="13642"/>
                  </a:cubicBezTo>
                  <a:cubicBezTo>
                    <a:pt x="819" y="13821"/>
                    <a:pt x="566" y="14000"/>
                    <a:pt x="313" y="14178"/>
                  </a:cubicBezTo>
                  <a:cubicBezTo>
                    <a:pt x="194" y="14267"/>
                    <a:pt x="15" y="14357"/>
                    <a:pt x="15" y="14535"/>
                  </a:cubicBezTo>
                  <a:cubicBezTo>
                    <a:pt x="0" y="14803"/>
                    <a:pt x="268" y="15146"/>
                    <a:pt x="387" y="15384"/>
                  </a:cubicBezTo>
                  <a:cubicBezTo>
                    <a:pt x="566" y="15726"/>
                    <a:pt x="759" y="16054"/>
                    <a:pt x="938" y="16396"/>
                  </a:cubicBezTo>
                  <a:cubicBezTo>
                    <a:pt x="1697" y="17721"/>
                    <a:pt x="2575" y="18956"/>
                    <a:pt x="3394" y="20236"/>
                  </a:cubicBezTo>
                  <a:cubicBezTo>
                    <a:pt x="4734" y="22365"/>
                    <a:pt x="6118" y="24449"/>
                    <a:pt x="7517" y="26518"/>
                  </a:cubicBezTo>
                  <a:cubicBezTo>
                    <a:pt x="10122" y="30358"/>
                    <a:pt x="12548" y="34317"/>
                    <a:pt x="15064" y="38188"/>
                  </a:cubicBezTo>
                  <a:cubicBezTo>
                    <a:pt x="15176" y="38350"/>
                    <a:pt x="15331" y="38418"/>
                    <a:pt x="15492" y="38418"/>
                  </a:cubicBezTo>
                  <a:cubicBezTo>
                    <a:pt x="15523" y="38418"/>
                    <a:pt x="15554" y="38416"/>
                    <a:pt x="15585" y="38411"/>
                  </a:cubicBezTo>
                  <a:cubicBezTo>
                    <a:pt x="15615" y="38396"/>
                    <a:pt x="15644" y="38396"/>
                    <a:pt x="15674" y="38381"/>
                  </a:cubicBezTo>
                  <a:cubicBezTo>
                    <a:pt x="15689" y="38381"/>
                    <a:pt x="15689" y="38381"/>
                    <a:pt x="15704" y="38366"/>
                  </a:cubicBezTo>
                  <a:cubicBezTo>
                    <a:pt x="15734" y="38351"/>
                    <a:pt x="15748" y="38351"/>
                    <a:pt x="15778" y="38336"/>
                  </a:cubicBezTo>
                  <a:cubicBezTo>
                    <a:pt x="15778" y="38322"/>
                    <a:pt x="15778" y="38322"/>
                    <a:pt x="15793" y="38322"/>
                  </a:cubicBezTo>
                  <a:cubicBezTo>
                    <a:pt x="19202" y="36059"/>
                    <a:pt x="22625" y="33826"/>
                    <a:pt x="25974" y="31460"/>
                  </a:cubicBezTo>
                  <a:cubicBezTo>
                    <a:pt x="28356" y="29778"/>
                    <a:pt x="30633" y="27947"/>
                    <a:pt x="32941" y="26161"/>
                  </a:cubicBezTo>
                  <a:cubicBezTo>
                    <a:pt x="33432" y="25788"/>
                    <a:pt x="33923" y="25416"/>
                    <a:pt x="34414" y="25059"/>
                  </a:cubicBezTo>
                  <a:cubicBezTo>
                    <a:pt x="34652" y="24880"/>
                    <a:pt x="34905" y="24687"/>
                    <a:pt x="35144" y="24508"/>
                  </a:cubicBezTo>
                  <a:cubicBezTo>
                    <a:pt x="35278" y="24419"/>
                    <a:pt x="35456" y="24330"/>
                    <a:pt x="35456" y="24166"/>
                  </a:cubicBezTo>
                  <a:cubicBezTo>
                    <a:pt x="35471" y="23883"/>
                    <a:pt x="35203" y="23541"/>
                    <a:pt x="35069" y="23318"/>
                  </a:cubicBezTo>
                  <a:cubicBezTo>
                    <a:pt x="34890" y="22975"/>
                    <a:pt x="34712" y="22633"/>
                    <a:pt x="34518" y="22305"/>
                  </a:cubicBezTo>
                  <a:cubicBezTo>
                    <a:pt x="33774" y="20981"/>
                    <a:pt x="32896" y="19745"/>
                    <a:pt x="32077" y="18450"/>
                  </a:cubicBezTo>
                  <a:cubicBezTo>
                    <a:pt x="30738" y="16337"/>
                    <a:pt x="29353" y="14253"/>
                    <a:pt x="27939" y="12169"/>
                  </a:cubicBezTo>
                  <a:cubicBezTo>
                    <a:pt x="25349" y="8328"/>
                    <a:pt x="22923" y="4384"/>
                    <a:pt x="20407" y="514"/>
                  </a:cubicBezTo>
                  <a:cubicBezTo>
                    <a:pt x="20301" y="348"/>
                    <a:pt x="20148" y="277"/>
                    <a:pt x="19999" y="277"/>
                  </a:cubicBezTo>
                  <a:cubicBezTo>
                    <a:pt x="19961" y="277"/>
                    <a:pt x="19923" y="281"/>
                    <a:pt x="19887" y="291"/>
                  </a:cubicBezTo>
                  <a:cubicBezTo>
                    <a:pt x="19857" y="291"/>
                    <a:pt x="19827" y="305"/>
                    <a:pt x="19797" y="305"/>
                  </a:cubicBezTo>
                  <a:cubicBezTo>
                    <a:pt x="19782" y="320"/>
                    <a:pt x="19782" y="320"/>
                    <a:pt x="19767" y="320"/>
                  </a:cubicBezTo>
                  <a:cubicBezTo>
                    <a:pt x="19738" y="335"/>
                    <a:pt x="19723" y="350"/>
                    <a:pt x="19693" y="365"/>
                  </a:cubicBezTo>
                  <a:lnTo>
                    <a:pt x="19678" y="365"/>
                  </a:lnTo>
                  <a:cubicBezTo>
                    <a:pt x="19395" y="558"/>
                    <a:pt x="19127" y="737"/>
                    <a:pt x="18845" y="916"/>
                  </a:cubicBezTo>
                  <a:cubicBezTo>
                    <a:pt x="18621" y="499"/>
                    <a:pt x="18100" y="171"/>
                    <a:pt x="17669" y="67"/>
                  </a:cubicBezTo>
                  <a:cubicBezTo>
                    <a:pt x="17497" y="23"/>
                    <a:pt x="17321" y="1"/>
                    <a:pt x="171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8"/>
            <p:cNvSpPr/>
            <p:nvPr/>
          </p:nvSpPr>
          <p:spPr>
            <a:xfrm>
              <a:off x="2562550" y="1347000"/>
              <a:ext cx="409900" cy="268575"/>
            </a:xfrm>
            <a:custGeom>
              <a:avLst/>
              <a:gdLst/>
              <a:ahLst/>
              <a:cxnLst/>
              <a:rect l="l" t="t" r="r" b="b"/>
              <a:pathLst>
                <a:path w="16396" h="10743" extrusionOk="0">
                  <a:moveTo>
                    <a:pt x="16049" y="0"/>
                  </a:moveTo>
                  <a:cubicBezTo>
                    <a:pt x="16021" y="0"/>
                    <a:pt x="15991" y="6"/>
                    <a:pt x="15960" y="17"/>
                  </a:cubicBezTo>
                  <a:cubicBezTo>
                    <a:pt x="14606" y="583"/>
                    <a:pt x="13400" y="1669"/>
                    <a:pt x="12165" y="2458"/>
                  </a:cubicBezTo>
                  <a:cubicBezTo>
                    <a:pt x="10870" y="3307"/>
                    <a:pt x="9560" y="4110"/>
                    <a:pt x="8235" y="4884"/>
                  </a:cubicBezTo>
                  <a:cubicBezTo>
                    <a:pt x="5392" y="6522"/>
                    <a:pt x="2787" y="8353"/>
                    <a:pt x="168" y="10317"/>
                  </a:cubicBezTo>
                  <a:cubicBezTo>
                    <a:pt x="0" y="10446"/>
                    <a:pt x="111" y="10742"/>
                    <a:pt x="299" y="10742"/>
                  </a:cubicBezTo>
                  <a:cubicBezTo>
                    <a:pt x="328" y="10742"/>
                    <a:pt x="359" y="10735"/>
                    <a:pt x="391" y="10719"/>
                  </a:cubicBezTo>
                  <a:cubicBezTo>
                    <a:pt x="3159" y="9320"/>
                    <a:pt x="5645" y="7296"/>
                    <a:pt x="8339" y="5733"/>
                  </a:cubicBezTo>
                  <a:cubicBezTo>
                    <a:pt x="11078" y="4140"/>
                    <a:pt x="13519" y="2175"/>
                    <a:pt x="16184" y="493"/>
                  </a:cubicBezTo>
                  <a:cubicBezTo>
                    <a:pt x="16396" y="347"/>
                    <a:pt x="16277" y="0"/>
                    <a:pt x="160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8"/>
            <p:cNvSpPr/>
            <p:nvPr/>
          </p:nvSpPr>
          <p:spPr>
            <a:xfrm>
              <a:off x="2619850" y="1421425"/>
              <a:ext cx="406500" cy="284925"/>
            </a:xfrm>
            <a:custGeom>
              <a:avLst/>
              <a:gdLst/>
              <a:ahLst/>
              <a:cxnLst/>
              <a:rect l="l" t="t" r="r" b="b"/>
              <a:pathLst>
                <a:path w="16260" h="11397" extrusionOk="0">
                  <a:moveTo>
                    <a:pt x="15837" y="0"/>
                  </a:moveTo>
                  <a:cubicBezTo>
                    <a:pt x="15795" y="0"/>
                    <a:pt x="15751" y="10"/>
                    <a:pt x="15708" y="32"/>
                  </a:cubicBezTo>
                  <a:cubicBezTo>
                    <a:pt x="12820" y="1550"/>
                    <a:pt x="10096" y="3768"/>
                    <a:pt x="7447" y="5688"/>
                  </a:cubicBezTo>
                  <a:cubicBezTo>
                    <a:pt x="5050" y="7430"/>
                    <a:pt x="2401" y="8918"/>
                    <a:pt x="212" y="10913"/>
                  </a:cubicBezTo>
                  <a:cubicBezTo>
                    <a:pt x="1" y="11113"/>
                    <a:pt x="179" y="11396"/>
                    <a:pt x="403" y="11396"/>
                  </a:cubicBezTo>
                  <a:cubicBezTo>
                    <a:pt x="463" y="11396"/>
                    <a:pt x="525" y="11376"/>
                    <a:pt x="585" y="11330"/>
                  </a:cubicBezTo>
                  <a:cubicBezTo>
                    <a:pt x="2728" y="9648"/>
                    <a:pt x="5110" y="8323"/>
                    <a:pt x="7313" y="6715"/>
                  </a:cubicBezTo>
                  <a:cubicBezTo>
                    <a:pt x="10141" y="4661"/>
                    <a:pt x="12999" y="2220"/>
                    <a:pt x="16005" y="464"/>
                  </a:cubicBezTo>
                  <a:cubicBezTo>
                    <a:pt x="16259" y="324"/>
                    <a:pt x="16080" y="0"/>
                    <a:pt x="158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8"/>
            <p:cNvSpPr/>
            <p:nvPr/>
          </p:nvSpPr>
          <p:spPr>
            <a:xfrm>
              <a:off x="2689150" y="1527850"/>
              <a:ext cx="380700" cy="261175"/>
            </a:xfrm>
            <a:custGeom>
              <a:avLst/>
              <a:gdLst/>
              <a:ahLst/>
              <a:cxnLst/>
              <a:rect l="l" t="t" r="r" b="b"/>
              <a:pathLst>
                <a:path w="15228" h="10447" extrusionOk="0">
                  <a:moveTo>
                    <a:pt x="14887" y="0"/>
                  </a:moveTo>
                  <a:cubicBezTo>
                    <a:pt x="14859" y="0"/>
                    <a:pt x="14828" y="5"/>
                    <a:pt x="14796" y="17"/>
                  </a:cubicBezTo>
                  <a:cubicBezTo>
                    <a:pt x="12087" y="1119"/>
                    <a:pt x="9840" y="3307"/>
                    <a:pt x="7369" y="4855"/>
                  </a:cubicBezTo>
                  <a:cubicBezTo>
                    <a:pt x="4853" y="6418"/>
                    <a:pt x="2546" y="8129"/>
                    <a:pt x="224" y="9975"/>
                  </a:cubicBezTo>
                  <a:cubicBezTo>
                    <a:pt x="1" y="10149"/>
                    <a:pt x="170" y="10446"/>
                    <a:pt x="405" y="10446"/>
                  </a:cubicBezTo>
                  <a:cubicBezTo>
                    <a:pt x="452" y="10446"/>
                    <a:pt x="502" y="10434"/>
                    <a:pt x="551" y="10407"/>
                  </a:cubicBezTo>
                  <a:cubicBezTo>
                    <a:pt x="2963" y="9008"/>
                    <a:pt x="5136" y="7206"/>
                    <a:pt x="7488" y="5718"/>
                  </a:cubicBezTo>
                  <a:cubicBezTo>
                    <a:pt x="10078" y="4081"/>
                    <a:pt x="12310" y="1952"/>
                    <a:pt x="14990" y="464"/>
                  </a:cubicBezTo>
                  <a:cubicBezTo>
                    <a:pt x="15228" y="331"/>
                    <a:pt x="15114" y="0"/>
                    <a:pt x="148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8"/>
            <p:cNvSpPr/>
            <p:nvPr/>
          </p:nvSpPr>
          <p:spPr>
            <a:xfrm>
              <a:off x="2742725" y="1615950"/>
              <a:ext cx="366800" cy="258075"/>
            </a:xfrm>
            <a:custGeom>
              <a:avLst/>
              <a:gdLst/>
              <a:ahLst/>
              <a:cxnLst/>
              <a:rect l="l" t="t" r="r" b="b"/>
              <a:pathLst>
                <a:path w="14672" h="10323" extrusionOk="0">
                  <a:moveTo>
                    <a:pt x="14218" y="1"/>
                  </a:moveTo>
                  <a:cubicBezTo>
                    <a:pt x="14198" y="1"/>
                    <a:pt x="14178" y="3"/>
                    <a:pt x="14157" y="6"/>
                  </a:cubicBezTo>
                  <a:cubicBezTo>
                    <a:pt x="13130" y="170"/>
                    <a:pt x="12564" y="735"/>
                    <a:pt x="11730" y="1331"/>
                  </a:cubicBezTo>
                  <a:cubicBezTo>
                    <a:pt x="10435" y="2254"/>
                    <a:pt x="9096" y="3087"/>
                    <a:pt x="7845" y="4084"/>
                  </a:cubicBezTo>
                  <a:cubicBezTo>
                    <a:pt x="5360" y="6034"/>
                    <a:pt x="2576" y="7687"/>
                    <a:pt x="224" y="9770"/>
                  </a:cubicBezTo>
                  <a:cubicBezTo>
                    <a:pt x="1" y="9969"/>
                    <a:pt x="222" y="10323"/>
                    <a:pt x="475" y="10323"/>
                  </a:cubicBezTo>
                  <a:cubicBezTo>
                    <a:pt x="525" y="10323"/>
                    <a:pt x="577" y="10309"/>
                    <a:pt x="626" y="10276"/>
                  </a:cubicBezTo>
                  <a:cubicBezTo>
                    <a:pt x="2963" y="8669"/>
                    <a:pt x="5255" y="7195"/>
                    <a:pt x="7473" y="5439"/>
                  </a:cubicBezTo>
                  <a:cubicBezTo>
                    <a:pt x="8619" y="4531"/>
                    <a:pt x="9766" y="3638"/>
                    <a:pt x="10941" y="2789"/>
                  </a:cubicBezTo>
                  <a:cubicBezTo>
                    <a:pt x="12013" y="2015"/>
                    <a:pt x="13085" y="973"/>
                    <a:pt x="14320" y="557"/>
                  </a:cubicBezTo>
                  <a:cubicBezTo>
                    <a:pt x="14671" y="444"/>
                    <a:pt x="14546" y="1"/>
                    <a:pt x="142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5" name="Google Shape;195;p8"/>
          <p:cNvSpPr/>
          <p:nvPr/>
        </p:nvSpPr>
        <p:spPr>
          <a:xfrm rot="845503">
            <a:off x="7832412" y="901513"/>
            <a:ext cx="764448" cy="617786"/>
          </a:xfrm>
          <a:custGeom>
            <a:avLst/>
            <a:gdLst/>
            <a:ahLst/>
            <a:cxnLst/>
            <a:rect l="l" t="t" r="r" b="b"/>
            <a:pathLst>
              <a:path w="23028" h="18610" extrusionOk="0">
                <a:moveTo>
                  <a:pt x="16866" y="584"/>
                </a:moveTo>
                <a:cubicBezTo>
                  <a:pt x="17208" y="584"/>
                  <a:pt x="17550" y="643"/>
                  <a:pt x="17878" y="762"/>
                </a:cubicBezTo>
                <a:cubicBezTo>
                  <a:pt x="18607" y="1045"/>
                  <a:pt x="19158" y="1581"/>
                  <a:pt x="19456" y="2280"/>
                </a:cubicBezTo>
                <a:cubicBezTo>
                  <a:pt x="20200" y="4037"/>
                  <a:pt x="19083" y="5674"/>
                  <a:pt x="17684" y="6344"/>
                </a:cubicBezTo>
                <a:cubicBezTo>
                  <a:pt x="17640" y="6359"/>
                  <a:pt x="17610" y="6374"/>
                  <a:pt x="17580" y="6418"/>
                </a:cubicBezTo>
                <a:cubicBezTo>
                  <a:pt x="17451" y="6422"/>
                  <a:pt x="17323" y="6425"/>
                  <a:pt x="17196" y="6425"/>
                </a:cubicBezTo>
                <a:cubicBezTo>
                  <a:pt x="15849" y="6425"/>
                  <a:pt x="14599" y="6167"/>
                  <a:pt x="14082" y="4766"/>
                </a:cubicBezTo>
                <a:cubicBezTo>
                  <a:pt x="13546" y="3278"/>
                  <a:pt x="14246" y="1521"/>
                  <a:pt x="15645" y="851"/>
                </a:cubicBezTo>
                <a:cubicBezTo>
                  <a:pt x="16032" y="673"/>
                  <a:pt x="16449" y="584"/>
                  <a:pt x="16866" y="584"/>
                </a:cubicBezTo>
                <a:close/>
                <a:moveTo>
                  <a:pt x="4103" y="3873"/>
                </a:moveTo>
                <a:cubicBezTo>
                  <a:pt x="4644" y="3873"/>
                  <a:pt x="5069" y="4057"/>
                  <a:pt x="5374" y="4260"/>
                </a:cubicBezTo>
                <a:cubicBezTo>
                  <a:pt x="6312" y="4870"/>
                  <a:pt x="6908" y="6210"/>
                  <a:pt x="6818" y="7431"/>
                </a:cubicBezTo>
                <a:cubicBezTo>
                  <a:pt x="6744" y="8279"/>
                  <a:pt x="6357" y="8919"/>
                  <a:pt x="5717" y="9202"/>
                </a:cubicBezTo>
                <a:lnTo>
                  <a:pt x="5687" y="9217"/>
                </a:lnTo>
                <a:cubicBezTo>
                  <a:pt x="5672" y="9217"/>
                  <a:pt x="5657" y="9232"/>
                  <a:pt x="5642" y="9232"/>
                </a:cubicBezTo>
                <a:cubicBezTo>
                  <a:pt x="5627" y="9232"/>
                  <a:pt x="5613" y="9247"/>
                  <a:pt x="5598" y="9247"/>
                </a:cubicBezTo>
                <a:cubicBezTo>
                  <a:pt x="5404" y="9321"/>
                  <a:pt x="5181" y="9366"/>
                  <a:pt x="4958" y="9381"/>
                </a:cubicBezTo>
                <a:cubicBezTo>
                  <a:pt x="4913" y="9366"/>
                  <a:pt x="4883" y="9366"/>
                  <a:pt x="4839" y="9366"/>
                </a:cubicBezTo>
                <a:cubicBezTo>
                  <a:pt x="4498" y="9412"/>
                  <a:pt x="4180" y="9435"/>
                  <a:pt x="3883" y="9435"/>
                </a:cubicBezTo>
                <a:cubicBezTo>
                  <a:pt x="2376" y="9435"/>
                  <a:pt x="1436" y="8838"/>
                  <a:pt x="1088" y="7669"/>
                </a:cubicBezTo>
                <a:cubicBezTo>
                  <a:pt x="701" y="6359"/>
                  <a:pt x="1355" y="4945"/>
                  <a:pt x="2680" y="4260"/>
                </a:cubicBezTo>
                <a:cubicBezTo>
                  <a:pt x="3219" y="3978"/>
                  <a:pt x="3694" y="3873"/>
                  <a:pt x="4103" y="3873"/>
                </a:cubicBezTo>
                <a:close/>
                <a:moveTo>
                  <a:pt x="18488" y="6537"/>
                </a:moveTo>
                <a:cubicBezTo>
                  <a:pt x="20170" y="6731"/>
                  <a:pt x="20810" y="8606"/>
                  <a:pt x="21286" y="9991"/>
                </a:cubicBezTo>
                <a:cubicBezTo>
                  <a:pt x="21748" y="11345"/>
                  <a:pt x="22046" y="12759"/>
                  <a:pt x="22343" y="14129"/>
                </a:cubicBezTo>
                <a:lnTo>
                  <a:pt x="22358" y="14203"/>
                </a:lnTo>
                <a:cubicBezTo>
                  <a:pt x="22373" y="14248"/>
                  <a:pt x="22388" y="14293"/>
                  <a:pt x="22418" y="14322"/>
                </a:cubicBezTo>
                <a:cubicBezTo>
                  <a:pt x="21703" y="14426"/>
                  <a:pt x="20974" y="14590"/>
                  <a:pt x="20274" y="14754"/>
                </a:cubicBezTo>
                <a:cubicBezTo>
                  <a:pt x="20006" y="14814"/>
                  <a:pt x="19738" y="14873"/>
                  <a:pt x="19485" y="14933"/>
                </a:cubicBezTo>
                <a:cubicBezTo>
                  <a:pt x="19277" y="14977"/>
                  <a:pt x="19069" y="15022"/>
                  <a:pt x="18875" y="15067"/>
                </a:cubicBezTo>
                <a:cubicBezTo>
                  <a:pt x="18235" y="15186"/>
                  <a:pt x="17565" y="15320"/>
                  <a:pt x="16940" y="15558"/>
                </a:cubicBezTo>
                <a:cubicBezTo>
                  <a:pt x="16746" y="14546"/>
                  <a:pt x="16583" y="13519"/>
                  <a:pt x="16419" y="12536"/>
                </a:cubicBezTo>
                <a:cubicBezTo>
                  <a:pt x="16330" y="11985"/>
                  <a:pt x="16240" y="11435"/>
                  <a:pt x="16151" y="10884"/>
                </a:cubicBezTo>
                <a:lnTo>
                  <a:pt x="16211" y="10795"/>
                </a:lnTo>
                <a:cubicBezTo>
                  <a:pt x="16300" y="10646"/>
                  <a:pt x="16240" y="10497"/>
                  <a:pt x="16136" y="10422"/>
                </a:cubicBezTo>
                <a:cubicBezTo>
                  <a:pt x="16084" y="10383"/>
                  <a:pt x="16021" y="10361"/>
                  <a:pt x="15957" y="10361"/>
                </a:cubicBezTo>
                <a:cubicBezTo>
                  <a:pt x="15875" y="10361"/>
                  <a:pt x="15793" y="10398"/>
                  <a:pt x="15734" y="10482"/>
                </a:cubicBezTo>
                <a:cubicBezTo>
                  <a:pt x="14573" y="12149"/>
                  <a:pt x="13587" y="12988"/>
                  <a:pt x="12823" y="12988"/>
                </a:cubicBezTo>
                <a:cubicBezTo>
                  <a:pt x="12755" y="12988"/>
                  <a:pt x="12688" y="12981"/>
                  <a:pt x="12623" y="12968"/>
                </a:cubicBezTo>
                <a:cubicBezTo>
                  <a:pt x="12728" y="12625"/>
                  <a:pt x="12668" y="12238"/>
                  <a:pt x="12460" y="11941"/>
                </a:cubicBezTo>
                <a:cubicBezTo>
                  <a:pt x="13368" y="9901"/>
                  <a:pt x="14603" y="8264"/>
                  <a:pt x="16226" y="6954"/>
                </a:cubicBezTo>
                <a:cubicBezTo>
                  <a:pt x="16382" y="6968"/>
                  <a:pt x="16542" y="6975"/>
                  <a:pt x="16703" y="6975"/>
                </a:cubicBezTo>
                <a:cubicBezTo>
                  <a:pt x="17063" y="6975"/>
                  <a:pt x="17433" y="6941"/>
                  <a:pt x="17803" y="6880"/>
                </a:cubicBezTo>
                <a:cubicBezTo>
                  <a:pt x="17848" y="6865"/>
                  <a:pt x="17878" y="6865"/>
                  <a:pt x="17922" y="6850"/>
                </a:cubicBezTo>
                <a:lnTo>
                  <a:pt x="17967" y="6835"/>
                </a:lnTo>
                <a:cubicBezTo>
                  <a:pt x="18012" y="6835"/>
                  <a:pt x="18041" y="6820"/>
                  <a:pt x="18071" y="6820"/>
                </a:cubicBezTo>
                <a:cubicBezTo>
                  <a:pt x="18146" y="6805"/>
                  <a:pt x="18190" y="6761"/>
                  <a:pt x="18220" y="6686"/>
                </a:cubicBezTo>
                <a:cubicBezTo>
                  <a:pt x="18309" y="6642"/>
                  <a:pt x="18384" y="6597"/>
                  <a:pt x="18488" y="6537"/>
                </a:cubicBezTo>
                <a:close/>
                <a:moveTo>
                  <a:pt x="6492" y="9520"/>
                </a:moveTo>
                <a:cubicBezTo>
                  <a:pt x="8170" y="9520"/>
                  <a:pt x="9896" y="10741"/>
                  <a:pt x="11299" y="11732"/>
                </a:cubicBezTo>
                <a:cubicBezTo>
                  <a:pt x="11447" y="11837"/>
                  <a:pt x="11596" y="11941"/>
                  <a:pt x="11745" y="12045"/>
                </a:cubicBezTo>
                <a:cubicBezTo>
                  <a:pt x="11790" y="12075"/>
                  <a:pt x="11834" y="12090"/>
                  <a:pt x="11879" y="12090"/>
                </a:cubicBezTo>
                <a:cubicBezTo>
                  <a:pt x="12043" y="12224"/>
                  <a:pt x="12147" y="12417"/>
                  <a:pt x="12162" y="12596"/>
                </a:cubicBezTo>
                <a:cubicBezTo>
                  <a:pt x="12177" y="12774"/>
                  <a:pt x="12117" y="12938"/>
                  <a:pt x="11983" y="13057"/>
                </a:cubicBezTo>
                <a:cubicBezTo>
                  <a:pt x="11853" y="13197"/>
                  <a:pt x="11688" y="13266"/>
                  <a:pt x="11473" y="13266"/>
                </a:cubicBezTo>
                <a:cubicBezTo>
                  <a:pt x="11345" y="13266"/>
                  <a:pt x="11198" y="13241"/>
                  <a:pt x="11031" y="13191"/>
                </a:cubicBezTo>
                <a:cubicBezTo>
                  <a:pt x="11031" y="13176"/>
                  <a:pt x="11016" y="13176"/>
                  <a:pt x="11001" y="13161"/>
                </a:cubicBezTo>
                <a:cubicBezTo>
                  <a:pt x="10227" y="12625"/>
                  <a:pt x="9021" y="12030"/>
                  <a:pt x="7979" y="11941"/>
                </a:cubicBezTo>
                <a:cubicBezTo>
                  <a:pt x="7920" y="11941"/>
                  <a:pt x="7845" y="11970"/>
                  <a:pt x="7816" y="12030"/>
                </a:cubicBezTo>
                <a:cubicBezTo>
                  <a:pt x="7786" y="12090"/>
                  <a:pt x="7786" y="12134"/>
                  <a:pt x="7801" y="12194"/>
                </a:cubicBezTo>
                <a:cubicBezTo>
                  <a:pt x="7786" y="12224"/>
                  <a:pt x="7801" y="12268"/>
                  <a:pt x="7830" y="12298"/>
                </a:cubicBezTo>
                <a:cubicBezTo>
                  <a:pt x="8545" y="13474"/>
                  <a:pt x="8857" y="14724"/>
                  <a:pt x="9200" y="16064"/>
                </a:cubicBezTo>
                <a:cubicBezTo>
                  <a:pt x="9259" y="16317"/>
                  <a:pt x="9319" y="16570"/>
                  <a:pt x="9393" y="16838"/>
                </a:cubicBezTo>
                <a:cubicBezTo>
                  <a:pt x="8069" y="17136"/>
                  <a:pt x="6863" y="17389"/>
                  <a:pt x="5687" y="17597"/>
                </a:cubicBezTo>
                <a:cubicBezTo>
                  <a:pt x="5508" y="17642"/>
                  <a:pt x="5315" y="17686"/>
                  <a:pt x="5121" y="17731"/>
                </a:cubicBezTo>
                <a:cubicBezTo>
                  <a:pt x="4714" y="17836"/>
                  <a:pt x="4307" y="17930"/>
                  <a:pt x="3961" y="17930"/>
                </a:cubicBezTo>
                <a:cubicBezTo>
                  <a:pt x="3915" y="17930"/>
                  <a:pt x="3870" y="17928"/>
                  <a:pt x="3826" y="17924"/>
                </a:cubicBezTo>
                <a:cubicBezTo>
                  <a:pt x="3365" y="17895"/>
                  <a:pt x="3305" y="17552"/>
                  <a:pt x="3231" y="17002"/>
                </a:cubicBezTo>
                <a:cubicBezTo>
                  <a:pt x="3216" y="16883"/>
                  <a:pt x="3201" y="16778"/>
                  <a:pt x="3171" y="16659"/>
                </a:cubicBezTo>
                <a:cubicBezTo>
                  <a:pt x="3142" y="16451"/>
                  <a:pt x="3097" y="16242"/>
                  <a:pt x="3052" y="16019"/>
                </a:cubicBezTo>
                <a:cubicBezTo>
                  <a:pt x="2636" y="13965"/>
                  <a:pt x="2115" y="11405"/>
                  <a:pt x="3871" y="9991"/>
                </a:cubicBezTo>
                <a:cubicBezTo>
                  <a:pt x="4109" y="9976"/>
                  <a:pt x="4332" y="9931"/>
                  <a:pt x="4541" y="9872"/>
                </a:cubicBezTo>
                <a:cubicBezTo>
                  <a:pt x="4586" y="9901"/>
                  <a:pt x="4630" y="9931"/>
                  <a:pt x="4690" y="9931"/>
                </a:cubicBezTo>
                <a:cubicBezTo>
                  <a:pt x="4741" y="9934"/>
                  <a:pt x="4792" y="9935"/>
                  <a:pt x="4843" y="9935"/>
                </a:cubicBezTo>
                <a:cubicBezTo>
                  <a:pt x="5352" y="9935"/>
                  <a:pt x="5832" y="9800"/>
                  <a:pt x="6238" y="9529"/>
                </a:cubicBezTo>
                <a:cubicBezTo>
                  <a:pt x="6322" y="9523"/>
                  <a:pt x="6407" y="9520"/>
                  <a:pt x="6492" y="9520"/>
                </a:cubicBezTo>
                <a:close/>
                <a:moveTo>
                  <a:pt x="16867" y="0"/>
                </a:moveTo>
                <a:cubicBezTo>
                  <a:pt x="16473" y="0"/>
                  <a:pt x="16077" y="69"/>
                  <a:pt x="15690" y="211"/>
                </a:cubicBezTo>
                <a:cubicBezTo>
                  <a:pt x="13978" y="822"/>
                  <a:pt x="12951" y="2801"/>
                  <a:pt x="13412" y="4632"/>
                </a:cubicBezTo>
                <a:cubicBezTo>
                  <a:pt x="13770" y="6031"/>
                  <a:pt x="14737" y="6612"/>
                  <a:pt x="15585" y="6835"/>
                </a:cubicBezTo>
                <a:cubicBezTo>
                  <a:pt x="13978" y="8086"/>
                  <a:pt x="12713" y="9753"/>
                  <a:pt x="12013" y="11569"/>
                </a:cubicBezTo>
                <a:cubicBezTo>
                  <a:pt x="11909" y="11479"/>
                  <a:pt x="11790" y="11405"/>
                  <a:pt x="11671" y="11316"/>
                </a:cubicBezTo>
                <a:cubicBezTo>
                  <a:pt x="10331" y="10348"/>
                  <a:pt x="8515" y="9053"/>
                  <a:pt x="6788" y="9023"/>
                </a:cubicBezTo>
                <a:cubicBezTo>
                  <a:pt x="7414" y="8279"/>
                  <a:pt x="7637" y="7178"/>
                  <a:pt x="7369" y="6165"/>
                </a:cubicBezTo>
                <a:cubicBezTo>
                  <a:pt x="7071" y="5064"/>
                  <a:pt x="6401" y="4156"/>
                  <a:pt x="5508" y="3665"/>
                </a:cubicBezTo>
                <a:cubicBezTo>
                  <a:pt x="5046" y="3425"/>
                  <a:pt x="4552" y="3301"/>
                  <a:pt x="4045" y="3301"/>
                </a:cubicBezTo>
                <a:cubicBezTo>
                  <a:pt x="3703" y="3301"/>
                  <a:pt x="3355" y="3357"/>
                  <a:pt x="3008" y="3471"/>
                </a:cubicBezTo>
                <a:cubicBezTo>
                  <a:pt x="1102" y="4111"/>
                  <a:pt x="1" y="6017"/>
                  <a:pt x="507" y="7803"/>
                </a:cubicBezTo>
                <a:cubicBezTo>
                  <a:pt x="849" y="9023"/>
                  <a:pt x="1817" y="9827"/>
                  <a:pt x="3097" y="9976"/>
                </a:cubicBezTo>
                <a:cubicBezTo>
                  <a:pt x="2487" y="10556"/>
                  <a:pt x="2130" y="11494"/>
                  <a:pt x="2100" y="12611"/>
                </a:cubicBezTo>
                <a:cubicBezTo>
                  <a:pt x="2055" y="14322"/>
                  <a:pt x="2442" y="16079"/>
                  <a:pt x="2799" y="17776"/>
                </a:cubicBezTo>
                <a:lnTo>
                  <a:pt x="2933" y="18386"/>
                </a:lnTo>
                <a:cubicBezTo>
                  <a:pt x="2963" y="18520"/>
                  <a:pt x="3082" y="18609"/>
                  <a:pt x="3231" y="18609"/>
                </a:cubicBezTo>
                <a:lnTo>
                  <a:pt x="3276" y="18609"/>
                </a:lnTo>
                <a:cubicBezTo>
                  <a:pt x="5330" y="18282"/>
                  <a:pt x="7443" y="17865"/>
                  <a:pt x="9542" y="17389"/>
                </a:cubicBezTo>
                <a:cubicBezTo>
                  <a:pt x="9602" y="17374"/>
                  <a:pt x="9646" y="17344"/>
                  <a:pt x="9691" y="17314"/>
                </a:cubicBezTo>
                <a:cubicBezTo>
                  <a:pt x="9751" y="17314"/>
                  <a:pt x="9810" y="17299"/>
                  <a:pt x="9855" y="17270"/>
                </a:cubicBezTo>
                <a:cubicBezTo>
                  <a:pt x="9929" y="17210"/>
                  <a:pt x="9974" y="17121"/>
                  <a:pt x="9959" y="17031"/>
                </a:cubicBezTo>
                <a:cubicBezTo>
                  <a:pt x="9751" y="15617"/>
                  <a:pt x="9408" y="13891"/>
                  <a:pt x="8575" y="12611"/>
                </a:cubicBezTo>
                <a:lnTo>
                  <a:pt x="8575" y="12611"/>
                </a:lnTo>
                <a:cubicBezTo>
                  <a:pt x="8634" y="12640"/>
                  <a:pt x="8694" y="12670"/>
                  <a:pt x="8768" y="12685"/>
                </a:cubicBezTo>
                <a:cubicBezTo>
                  <a:pt x="8932" y="12759"/>
                  <a:pt x="9111" y="12819"/>
                  <a:pt x="9274" y="12893"/>
                </a:cubicBezTo>
                <a:cubicBezTo>
                  <a:pt x="9542" y="13012"/>
                  <a:pt x="9810" y="13161"/>
                  <a:pt x="10078" y="13295"/>
                </a:cubicBezTo>
                <a:cubicBezTo>
                  <a:pt x="10301" y="13414"/>
                  <a:pt x="10525" y="13533"/>
                  <a:pt x="10763" y="13638"/>
                </a:cubicBezTo>
                <a:cubicBezTo>
                  <a:pt x="10798" y="13655"/>
                  <a:pt x="10833" y="13662"/>
                  <a:pt x="10864" y="13662"/>
                </a:cubicBezTo>
                <a:cubicBezTo>
                  <a:pt x="10887" y="13662"/>
                  <a:pt x="10908" y="13659"/>
                  <a:pt x="10926" y="13652"/>
                </a:cubicBezTo>
                <a:cubicBezTo>
                  <a:pt x="11120" y="13724"/>
                  <a:pt x="11311" y="13758"/>
                  <a:pt x="11493" y="13758"/>
                </a:cubicBezTo>
                <a:cubicBezTo>
                  <a:pt x="11844" y="13758"/>
                  <a:pt x="12160" y="13630"/>
                  <a:pt x="12385" y="13385"/>
                </a:cubicBezTo>
                <a:cubicBezTo>
                  <a:pt x="12575" y="13477"/>
                  <a:pt x="12770" y="13519"/>
                  <a:pt x="12966" y="13519"/>
                </a:cubicBezTo>
                <a:cubicBezTo>
                  <a:pt x="13938" y="13519"/>
                  <a:pt x="14957" y="12490"/>
                  <a:pt x="15749" y="11450"/>
                </a:cubicBezTo>
                <a:cubicBezTo>
                  <a:pt x="15824" y="12759"/>
                  <a:pt x="16047" y="14188"/>
                  <a:pt x="16419" y="15781"/>
                </a:cubicBezTo>
                <a:cubicBezTo>
                  <a:pt x="16434" y="15870"/>
                  <a:pt x="16493" y="15930"/>
                  <a:pt x="16568" y="15975"/>
                </a:cubicBezTo>
                <a:cubicBezTo>
                  <a:pt x="16603" y="15992"/>
                  <a:pt x="16643" y="15999"/>
                  <a:pt x="16682" y="15999"/>
                </a:cubicBezTo>
                <a:cubicBezTo>
                  <a:pt x="16709" y="15999"/>
                  <a:pt x="16737" y="15996"/>
                  <a:pt x="16761" y="15989"/>
                </a:cubicBezTo>
                <a:cubicBezTo>
                  <a:pt x="16776" y="16004"/>
                  <a:pt x="16806" y="16004"/>
                  <a:pt x="16836" y="16004"/>
                </a:cubicBezTo>
                <a:cubicBezTo>
                  <a:pt x="17565" y="15975"/>
                  <a:pt x="18280" y="15811"/>
                  <a:pt x="18994" y="15647"/>
                </a:cubicBezTo>
                <a:cubicBezTo>
                  <a:pt x="19188" y="15602"/>
                  <a:pt x="19396" y="15558"/>
                  <a:pt x="19604" y="15513"/>
                </a:cubicBezTo>
                <a:cubicBezTo>
                  <a:pt x="19872" y="15454"/>
                  <a:pt x="20140" y="15409"/>
                  <a:pt x="20408" y="15349"/>
                </a:cubicBezTo>
                <a:cubicBezTo>
                  <a:pt x="21167" y="15201"/>
                  <a:pt x="21956" y="15037"/>
                  <a:pt x="22715" y="14799"/>
                </a:cubicBezTo>
                <a:cubicBezTo>
                  <a:pt x="22805" y="14784"/>
                  <a:pt x="22879" y="14709"/>
                  <a:pt x="22894" y="14620"/>
                </a:cubicBezTo>
                <a:cubicBezTo>
                  <a:pt x="22939" y="14620"/>
                  <a:pt x="22968" y="14605"/>
                  <a:pt x="22983" y="14575"/>
                </a:cubicBezTo>
                <a:cubicBezTo>
                  <a:pt x="23013" y="14546"/>
                  <a:pt x="23028" y="14486"/>
                  <a:pt x="23028" y="14441"/>
                </a:cubicBezTo>
                <a:cubicBezTo>
                  <a:pt x="23028" y="14367"/>
                  <a:pt x="22983" y="14307"/>
                  <a:pt x="22953" y="14248"/>
                </a:cubicBezTo>
                <a:lnTo>
                  <a:pt x="22939" y="14233"/>
                </a:lnTo>
                <a:cubicBezTo>
                  <a:pt x="22939" y="14218"/>
                  <a:pt x="22939" y="14218"/>
                  <a:pt x="22924" y="14218"/>
                </a:cubicBezTo>
                <a:cubicBezTo>
                  <a:pt x="22939" y="14173"/>
                  <a:pt x="22939" y="14129"/>
                  <a:pt x="22939" y="14084"/>
                </a:cubicBezTo>
                <a:cubicBezTo>
                  <a:pt x="22537" y="12209"/>
                  <a:pt x="22135" y="10274"/>
                  <a:pt x="21316" y="8473"/>
                </a:cubicBezTo>
                <a:cubicBezTo>
                  <a:pt x="20899" y="7550"/>
                  <a:pt x="20230" y="6344"/>
                  <a:pt x="18994" y="6136"/>
                </a:cubicBezTo>
                <a:cubicBezTo>
                  <a:pt x="20110" y="5123"/>
                  <a:pt x="20527" y="3694"/>
                  <a:pt x="20081" y="2325"/>
                </a:cubicBezTo>
                <a:cubicBezTo>
                  <a:pt x="19798" y="1462"/>
                  <a:pt x="19188" y="747"/>
                  <a:pt x="18369" y="345"/>
                </a:cubicBezTo>
                <a:cubicBezTo>
                  <a:pt x="17889" y="118"/>
                  <a:pt x="17380" y="0"/>
                  <a:pt x="1686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6" name="Google Shape;196;p8"/>
          <p:cNvGrpSpPr/>
          <p:nvPr/>
        </p:nvGrpSpPr>
        <p:grpSpPr>
          <a:xfrm rot="1158844">
            <a:off x="7645830" y="4438438"/>
            <a:ext cx="430748" cy="572726"/>
            <a:chOff x="4978450" y="658250"/>
            <a:chExt cx="234825" cy="312225"/>
          </a:xfrm>
        </p:grpSpPr>
        <p:sp>
          <p:nvSpPr>
            <p:cNvPr id="197" name="Google Shape;197;p8"/>
            <p:cNvSpPr/>
            <p:nvPr/>
          </p:nvSpPr>
          <p:spPr>
            <a:xfrm>
              <a:off x="4978450" y="658250"/>
              <a:ext cx="136975" cy="139025"/>
            </a:xfrm>
            <a:custGeom>
              <a:avLst/>
              <a:gdLst/>
              <a:ahLst/>
              <a:cxnLst/>
              <a:rect l="l" t="t" r="r" b="b"/>
              <a:pathLst>
                <a:path w="5479" h="5561" extrusionOk="0">
                  <a:moveTo>
                    <a:pt x="2076" y="501"/>
                  </a:moveTo>
                  <a:cubicBezTo>
                    <a:pt x="2543" y="501"/>
                    <a:pt x="3020" y="684"/>
                    <a:pt x="3365" y="982"/>
                  </a:cubicBezTo>
                  <a:cubicBezTo>
                    <a:pt x="3811" y="1355"/>
                    <a:pt x="4109" y="1846"/>
                    <a:pt x="4228" y="2411"/>
                  </a:cubicBezTo>
                  <a:cubicBezTo>
                    <a:pt x="4436" y="3349"/>
                    <a:pt x="4154" y="4614"/>
                    <a:pt x="3126" y="4942"/>
                  </a:cubicBezTo>
                  <a:cubicBezTo>
                    <a:pt x="2957" y="4998"/>
                    <a:pt x="2794" y="5024"/>
                    <a:pt x="2636" y="5024"/>
                  </a:cubicBezTo>
                  <a:cubicBezTo>
                    <a:pt x="1880" y="5024"/>
                    <a:pt x="1274" y="4424"/>
                    <a:pt x="953" y="3721"/>
                  </a:cubicBezTo>
                  <a:cubicBezTo>
                    <a:pt x="507" y="2754"/>
                    <a:pt x="328" y="893"/>
                    <a:pt x="1668" y="551"/>
                  </a:cubicBezTo>
                  <a:cubicBezTo>
                    <a:pt x="1801" y="517"/>
                    <a:pt x="1938" y="501"/>
                    <a:pt x="2076" y="501"/>
                  </a:cubicBezTo>
                  <a:close/>
                  <a:moveTo>
                    <a:pt x="2255" y="0"/>
                  </a:moveTo>
                  <a:cubicBezTo>
                    <a:pt x="2027" y="0"/>
                    <a:pt x="1797" y="35"/>
                    <a:pt x="1578" y="104"/>
                  </a:cubicBezTo>
                  <a:cubicBezTo>
                    <a:pt x="1385" y="164"/>
                    <a:pt x="1191" y="253"/>
                    <a:pt x="1028" y="372"/>
                  </a:cubicBezTo>
                  <a:cubicBezTo>
                    <a:pt x="179" y="1012"/>
                    <a:pt x="1" y="2367"/>
                    <a:pt x="254" y="3334"/>
                  </a:cubicBezTo>
                  <a:cubicBezTo>
                    <a:pt x="537" y="4442"/>
                    <a:pt x="1533" y="5560"/>
                    <a:pt x="2694" y="5560"/>
                  </a:cubicBezTo>
                  <a:cubicBezTo>
                    <a:pt x="2937" y="5560"/>
                    <a:pt x="3187" y="5511"/>
                    <a:pt x="3439" y="5403"/>
                  </a:cubicBezTo>
                  <a:cubicBezTo>
                    <a:pt x="5478" y="4525"/>
                    <a:pt x="4987" y="1608"/>
                    <a:pt x="3513" y="417"/>
                  </a:cubicBezTo>
                  <a:cubicBezTo>
                    <a:pt x="3166" y="139"/>
                    <a:pt x="2713" y="0"/>
                    <a:pt x="22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8"/>
            <p:cNvSpPr/>
            <p:nvPr/>
          </p:nvSpPr>
          <p:spPr>
            <a:xfrm>
              <a:off x="4999675" y="798625"/>
              <a:ext cx="213600" cy="171850"/>
            </a:xfrm>
            <a:custGeom>
              <a:avLst/>
              <a:gdLst/>
              <a:ahLst/>
              <a:cxnLst/>
              <a:rect l="l" t="t" r="r" b="b"/>
              <a:pathLst>
                <a:path w="8544" h="6874" extrusionOk="0">
                  <a:moveTo>
                    <a:pt x="3833" y="546"/>
                  </a:moveTo>
                  <a:cubicBezTo>
                    <a:pt x="5545" y="546"/>
                    <a:pt x="7047" y="2033"/>
                    <a:pt x="7874" y="3510"/>
                  </a:cubicBezTo>
                  <a:cubicBezTo>
                    <a:pt x="6639" y="3926"/>
                    <a:pt x="2143" y="5846"/>
                    <a:pt x="953" y="6293"/>
                  </a:cubicBezTo>
                  <a:cubicBezTo>
                    <a:pt x="759" y="5206"/>
                    <a:pt x="506" y="3926"/>
                    <a:pt x="863" y="2840"/>
                  </a:cubicBezTo>
                  <a:cubicBezTo>
                    <a:pt x="1191" y="1842"/>
                    <a:pt x="1935" y="994"/>
                    <a:pt x="2947" y="681"/>
                  </a:cubicBezTo>
                  <a:cubicBezTo>
                    <a:pt x="3247" y="589"/>
                    <a:pt x="3543" y="546"/>
                    <a:pt x="3833" y="546"/>
                  </a:cubicBezTo>
                  <a:close/>
                  <a:moveTo>
                    <a:pt x="3836" y="0"/>
                  </a:moveTo>
                  <a:cubicBezTo>
                    <a:pt x="3653" y="0"/>
                    <a:pt x="3471" y="14"/>
                    <a:pt x="3290" y="41"/>
                  </a:cubicBezTo>
                  <a:cubicBezTo>
                    <a:pt x="1072" y="384"/>
                    <a:pt x="0" y="2482"/>
                    <a:pt x="89" y="4462"/>
                  </a:cubicBezTo>
                  <a:cubicBezTo>
                    <a:pt x="134" y="5126"/>
                    <a:pt x="690" y="6874"/>
                    <a:pt x="830" y="6874"/>
                  </a:cubicBezTo>
                  <a:cubicBezTo>
                    <a:pt x="831" y="6874"/>
                    <a:pt x="833" y="6874"/>
                    <a:pt x="834" y="6874"/>
                  </a:cubicBezTo>
                  <a:cubicBezTo>
                    <a:pt x="2188" y="6591"/>
                    <a:pt x="8365" y="3882"/>
                    <a:pt x="8425" y="3837"/>
                  </a:cubicBezTo>
                  <a:cubicBezTo>
                    <a:pt x="8440" y="3807"/>
                    <a:pt x="8470" y="3777"/>
                    <a:pt x="8470" y="3748"/>
                  </a:cubicBezTo>
                  <a:cubicBezTo>
                    <a:pt x="8544" y="3376"/>
                    <a:pt x="8246" y="2587"/>
                    <a:pt x="7844" y="2110"/>
                  </a:cubicBezTo>
                  <a:cubicBezTo>
                    <a:pt x="7413" y="1604"/>
                    <a:pt x="6907" y="1158"/>
                    <a:pt x="6356" y="800"/>
                  </a:cubicBezTo>
                  <a:cubicBezTo>
                    <a:pt x="5614" y="318"/>
                    <a:pt x="4728" y="0"/>
                    <a:pt x="38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9" name="Google Shape;199;p8"/>
          <p:cNvGrpSpPr/>
          <p:nvPr/>
        </p:nvGrpSpPr>
        <p:grpSpPr>
          <a:xfrm rot="9900040">
            <a:off x="8119510" y="2941093"/>
            <a:ext cx="463374" cy="661310"/>
            <a:chOff x="4788241" y="4185875"/>
            <a:chExt cx="463387" cy="661329"/>
          </a:xfrm>
        </p:grpSpPr>
        <p:sp>
          <p:nvSpPr>
            <p:cNvPr id="200" name="Google Shape;200;p8"/>
            <p:cNvSpPr/>
            <p:nvPr/>
          </p:nvSpPr>
          <p:spPr>
            <a:xfrm>
              <a:off x="4788241" y="4319546"/>
              <a:ext cx="463387" cy="527658"/>
            </a:xfrm>
            <a:custGeom>
              <a:avLst/>
              <a:gdLst/>
              <a:ahLst/>
              <a:cxnLst/>
              <a:rect l="l" t="t" r="r" b="b"/>
              <a:pathLst>
                <a:path w="12192" h="13883" extrusionOk="0">
                  <a:moveTo>
                    <a:pt x="5433" y="637"/>
                  </a:moveTo>
                  <a:cubicBezTo>
                    <a:pt x="5865" y="2245"/>
                    <a:pt x="6327" y="3852"/>
                    <a:pt x="6967" y="5400"/>
                  </a:cubicBezTo>
                  <a:cubicBezTo>
                    <a:pt x="6907" y="5400"/>
                    <a:pt x="6847" y="5430"/>
                    <a:pt x="6803" y="5490"/>
                  </a:cubicBezTo>
                  <a:cubicBezTo>
                    <a:pt x="6148" y="6368"/>
                    <a:pt x="5314" y="7276"/>
                    <a:pt x="5270" y="8422"/>
                  </a:cubicBezTo>
                  <a:cubicBezTo>
                    <a:pt x="5240" y="9241"/>
                    <a:pt x="5701" y="10074"/>
                    <a:pt x="6535" y="10268"/>
                  </a:cubicBezTo>
                  <a:cubicBezTo>
                    <a:pt x="6666" y="10297"/>
                    <a:pt x="6790" y="10311"/>
                    <a:pt x="6907" y="10311"/>
                  </a:cubicBezTo>
                  <a:cubicBezTo>
                    <a:pt x="8513" y="10311"/>
                    <a:pt x="8784" y="7692"/>
                    <a:pt x="8396" y="6457"/>
                  </a:cubicBezTo>
                  <a:lnTo>
                    <a:pt x="8396" y="6457"/>
                  </a:lnTo>
                  <a:cubicBezTo>
                    <a:pt x="9095" y="6844"/>
                    <a:pt x="9884" y="7112"/>
                    <a:pt x="10658" y="7291"/>
                  </a:cubicBezTo>
                  <a:cubicBezTo>
                    <a:pt x="10658" y="7306"/>
                    <a:pt x="10658" y="7320"/>
                    <a:pt x="10673" y="7335"/>
                  </a:cubicBezTo>
                  <a:cubicBezTo>
                    <a:pt x="11353" y="10124"/>
                    <a:pt x="9630" y="13319"/>
                    <a:pt x="6714" y="13319"/>
                  </a:cubicBezTo>
                  <a:cubicBezTo>
                    <a:pt x="6377" y="13319"/>
                    <a:pt x="6024" y="13276"/>
                    <a:pt x="5657" y="13185"/>
                  </a:cubicBezTo>
                  <a:cubicBezTo>
                    <a:pt x="2322" y="12366"/>
                    <a:pt x="0" y="7008"/>
                    <a:pt x="4406" y="5921"/>
                  </a:cubicBezTo>
                  <a:cubicBezTo>
                    <a:pt x="4555" y="5892"/>
                    <a:pt x="4689" y="5713"/>
                    <a:pt x="4645" y="5549"/>
                  </a:cubicBezTo>
                  <a:cubicBezTo>
                    <a:pt x="4183" y="4150"/>
                    <a:pt x="3841" y="2751"/>
                    <a:pt x="3573" y="1292"/>
                  </a:cubicBezTo>
                  <a:cubicBezTo>
                    <a:pt x="4228" y="1128"/>
                    <a:pt x="4838" y="905"/>
                    <a:pt x="5433" y="637"/>
                  </a:cubicBezTo>
                  <a:close/>
                  <a:moveTo>
                    <a:pt x="5613" y="0"/>
                  </a:moveTo>
                  <a:cubicBezTo>
                    <a:pt x="5574" y="0"/>
                    <a:pt x="5533" y="9"/>
                    <a:pt x="5493" y="27"/>
                  </a:cubicBezTo>
                  <a:cubicBezTo>
                    <a:pt x="4808" y="354"/>
                    <a:pt x="4109" y="622"/>
                    <a:pt x="3394" y="831"/>
                  </a:cubicBezTo>
                  <a:cubicBezTo>
                    <a:pt x="3364" y="831"/>
                    <a:pt x="3335" y="846"/>
                    <a:pt x="3320" y="860"/>
                  </a:cubicBezTo>
                  <a:cubicBezTo>
                    <a:pt x="3303" y="858"/>
                    <a:pt x="3287" y="857"/>
                    <a:pt x="3270" y="857"/>
                  </a:cubicBezTo>
                  <a:cubicBezTo>
                    <a:pt x="3090" y="857"/>
                    <a:pt x="2907" y="1000"/>
                    <a:pt x="2948" y="1218"/>
                  </a:cubicBezTo>
                  <a:cubicBezTo>
                    <a:pt x="3096" y="2111"/>
                    <a:pt x="4168" y="4790"/>
                    <a:pt x="3722" y="5460"/>
                  </a:cubicBezTo>
                  <a:cubicBezTo>
                    <a:pt x="3573" y="5698"/>
                    <a:pt x="2695" y="6011"/>
                    <a:pt x="2427" y="6264"/>
                  </a:cubicBezTo>
                  <a:cubicBezTo>
                    <a:pt x="2055" y="6621"/>
                    <a:pt x="1742" y="7053"/>
                    <a:pt x="1548" y="7529"/>
                  </a:cubicBezTo>
                  <a:cubicBezTo>
                    <a:pt x="715" y="9464"/>
                    <a:pt x="1846" y="11473"/>
                    <a:pt x="3364" y="12709"/>
                  </a:cubicBezTo>
                  <a:cubicBezTo>
                    <a:pt x="4366" y="13526"/>
                    <a:pt x="5456" y="13882"/>
                    <a:pt x="6497" y="13882"/>
                  </a:cubicBezTo>
                  <a:cubicBezTo>
                    <a:pt x="9554" y="13882"/>
                    <a:pt x="12192" y="10807"/>
                    <a:pt x="10971" y="7276"/>
                  </a:cubicBezTo>
                  <a:cubicBezTo>
                    <a:pt x="10971" y="7261"/>
                    <a:pt x="10956" y="7246"/>
                    <a:pt x="10956" y="7246"/>
                  </a:cubicBezTo>
                  <a:cubicBezTo>
                    <a:pt x="11000" y="7157"/>
                    <a:pt x="10985" y="7038"/>
                    <a:pt x="10866" y="7008"/>
                  </a:cubicBezTo>
                  <a:cubicBezTo>
                    <a:pt x="10033" y="6695"/>
                    <a:pt x="9244" y="6338"/>
                    <a:pt x="8440" y="5951"/>
                  </a:cubicBezTo>
                  <a:cubicBezTo>
                    <a:pt x="8400" y="5931"/>
                    <a:pt x="8359" y="5922"/>
                    <a:pt x="8322" y="5922"/>
                  </a:cubicBezTo>
                  <a:cubicBezTo>
                    <a:pt x="8165" y="5922"/>
                    <a:pt x="8047" y="6075"/>
                    <a:pt x="8083" y="6219"/>
                  </a:cubicBezTo>
                  <a:cubicBezTo>
                    <a:pt x="8023" y="6249"/>
                    <a:pt x="7979" y="6323"/>
                    <a:pt x="7994" y="6412"/>
                  </a:cubicBezTo>
                  <a:cubicBezTo>
                    <a:pt x="8142" y="7112"/>
                    <a:pt x="8187" y="7827"/>
                    <a:pt x="7964" y="8526"/>
                  </a:cubicBezTo>
                  <a:cubicBezTo>
                    <a:pt x="7787" y="9057"/>
                    <a:pt x="7385" y="9757"/>
                    <a:pt x="6811" y="9757"/>
                  </a:cubicBezTo>
                  <a:cubicBezTo>
                    <a:pt x="6661" y="9757"/>
                    <a:pt x="6499" y="9709"/>
                    <a:pt x="6327" y="9598"/>
                  </a:cubicBezTo>
                  <a:cubicBezTo>
                    <a:pt x="4808" y="8630"/>
                    <a:pt x="6594" y="6651"/>
                    <a:pt x="7220" y="5758"/>
                  </a:cubicBezTo>
                  <a:cubicBezTo>
                    <a:pt x="7234" y="5728"/>
                    <a:pt x="7234" y="5713"/>
                    <a:pt x="7249" y="5683"/>
                  </a:cubicBezTo>
                  <a:cubicBezTo>
                    <a:pt x="7324" y="5653"/>
                    <a:pt x="7383" y="5579"/>
                    <a:pt x="7368" y="5490"/>
                  </a:cubicBezTo>
                  <a:cubicBezTo>
                    <a:pt x="6922" y="3718"/>
                    <a:pt x="6341" y="1977"/>
                    <a:pt x="5880" y="205"/>
                  </a:cubicBezTo>
                  <a:cubicBezTo>
                    <a:pt x="5846" y="82"/>
                    <a:pt x="5736" y="0"/>
                    <a:pt x="56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8"/>
            <p:cNvSpPr/>
            <p:nvPr/>
          </p:nvSpPr>
          <p:spPr>
            <a:xfrm>
              <a:off x="4849889" y="4185875"/>
              <a:ext cx="178065" cy="133976"/>
            </a:xfrm>
            <a:custGeom>
              <a:avLst/>
              <a:gdLst/>
              <a:ahLst/>
              <a:cxnLst/>
              <a:rect l="l" t="t" r="r" b="b"/>
              <a:pathLst>
                <a:path w="4685" h="3525" extrusionOk="0">
                  <a:moveTo>
                    <a:pt x="1887" y="545"/>
                  </a:moveTo>
                  <a:cubicBezTo>
                    <a:pt x="2016" y="545"/>
                    <a:pt x="2156" y="566"/>
                    <a:pt x="2308" y="612"/>
                  </a:cubicBezTo>
                  <a:cubicBezTo>
                    <a:pt x="4123" y="1174"/>
                    <a:pt x="2280" y="3147"/>
                    <a:pt x="1495" y="3147"/>
                  </a:cubicBezTo>
                  <a:cubicBezTo>
                    <a:pt x="1450" y="3147"/>
                    <a:pt x="1408" y="3141"/>
                    <a:pt x="1370" y="3127"/>
                  </a:cubicBezTo>
                  <a:cubicBezTo>
                    <a:pt x="1370" y="3068"/>
                    <a:pt x="1355" y="3008"/>
                    <a:pt x="1296" y="2948"/>
                  </a:cubicBezTo>
                  <a:cubicBezTo>
                    <a:pt x="494" y="2173"/>
                    <a:pt x="748" y="545"/>
                    <a:pt x="1887" y="545"/>
                  </a:cubicBezTo>
                  <a:close/>
                  <a:moveTo>
                    <a:pt x="1929" y="1"/>
                  </a:moveTo>
                  <a:cubicBezTo>
                    <a:pt x="1427" y="1"/>
                    <a:pt x="933" y="206"/>
                    <a:pt x="611" y="626"/>
                  </a:cubicBezTo>
                  <a:cubicBezTo>
                    <a:pt x="1" y="1430"/>
                    <a:pt x="179" y="2636"/>
                    <a:pt x="909" y="3321"/>
                  </a:cubicBezTo>
                  <a:cubicBezTo>
                    <a:pt x="960" y="3371"/>
                    <a:pt x="1024" y="3394"/>
                    <a:pt x="1089" y="3394"/>
                  </a:cubicBezTo>
                  <a:cubicBezTo>
                    <a:pt x="1119" y="3394"/>
                    <a:pt x="1149" y="3390"/>
                    <a:pt x="1177" y="3380"/>
                  </a:cubicBezTo>
                  <a:cubicBezTo>
                    <a:pt x="1299" y="3479"/>
                    <a:pt x="1449" y="3524"/>
                    <a:pt x="1616" y="3524"/>
                  </a:cubicBezTo>
                  <a:cubicBezTo>
                    <a:pt x="2772" y="3524"/>
                    <a:pt x="4684" y="1362"/>
                    <a:pt x="2889" y="269"/>
                  </a:cubicBezTo>
                  <a:cubicBezTo>
                    <a:pt x="2598" y="91"/>
                    <a:pt x="2262" y="1"/>
                    <a:pt x="19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2" name="Google Shape;202;p8"/>
          <p:cNvGrpSpPr/>
          <p:nvPr/>
        </p:nvGrpSpPr>
        <p:grpSpPr>
          <a:xfrm rot="-950128">
            <a:off x="6490292" y="3405696"/>
            <a:ext cx="483422" cy="787073"/>
            <a:chOff x="3961800" y="92072"/>
            <a:chExt cx="625185" cy="1017883"/>
          </a:xfrm>
        </p:grpSpPr>
        <p:sp>
          <p:nvSpPr>
            <p:cNvPr id="203" name="Google Shape;203;p8"/>
            <p:cNvSpPr/>
            <p:nvPr/>
          </p:nvSpPr>
          <p:spPr>
            <a:xfrm>
              <a:off x="4074859" y="210146"/>
              <a:ext cx="168882" cy="209895"/>
            </a:xfrm>
            <a:custGeom>
              <a:avLst/>
              <a:gdLst/>
              <a:ahLst/>
              <a:cxnLst/>
              <a:rect l="l" t="t" r="r" b="b"/>
              <a:pathLst>
                <a:path w="3603" h="4478" extrusionOk="0">
                  <a:moveTo>
                    <a:pt x="3439" y="0"/>
                  </a:moveTo>
                  <a:cubicBezTo>
                    <a:pt x="2337" y="45"/>
                    <a:pt x="1399" y="670"/>
                    <a:pt x="864" y="1623"/>
                  </a:cubicBezTo>
                  <a:cubicBezTo>
                    <a:pt x="447" y="2382"/>
                    <a:pt x="0" y="3602"/>
                    <a:pt x="491" y="4406"/>
                  </a:cubicBezTo>
                  <a:cubicBezTo>
                    <a:pt x="526" y="4455"/>
                    <a:pt x="583" y="4477"/>
                    <a:pt x="639" y="4477"/>
                  </a:cubicBezTo>
                  <a:cubicBezTo>
                    <a:pt x="703" y="4477"/>
                    <a:pt x="765" y="4447"/>
                    <a:pt x="789" y="4391"/>
                  </a:cubicBezTo>
                  <a:cubicBezTo>
                    <a:pt x="1087" y="3707"/>
                    <a:pt x="1027" y="2947"/>
                    <a:pt x="1340" y="2263"/>
                  </a:cubicBezTo>
                  <a:cubicBezTo>
                    <a:pt x="1876" y="1087"/>
                    <a:pt x="2665" y="998"/>
                    <a:pt x="3528" y="238"/>
                  </a:cubicBezTo>
                  <a:cubicBezTo>
                    <a:pt x="3602" y="164"/>
                    <a:pt x="3558" y="0"/>
                    <a:pt x="34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8"/>
            <p:cNvSpPr/>
            <p:nvPr/>
          </p:nvSpPr>
          <p:spPr>
            <a:xfrm>
              <a:off x="3961800" y="92072"/>
              <a:ext cx="625185" cy="1017883"/>
            </a:xfrm>
            <a:custGeom>
              <a:avLst/>
              <a:gdLst/>
              <a:ahLst/>
              <a:cxnLst/>
              <a:rect l="l" t="t" r="r" b="b"/>
              <a:pathLst>
                <a:path w="13338" h="21716" extrusionOk="0">
                  <a:moveTo>
                    <a:pt x="6767" y="496"/>
                  </a:moveTo>
                  <a:cubicBezTo>
                    <a:pt x="7653" y="496"/>
                    <a:pt x="8520" y="734"/>
                    <a:pt x="9304" y="1254"/>
                  </a:cubicBezTo>
                  <a:cubicBezTo>
                    <a:pt x="12043" y="3055"/>
                    <a:pt x="12802" y="7372"/>
                    <a:pt x="10301" y="9724"/>
                  </a:cubicBezTo>
                  <a:cubicBezTo>
                    <a:pt x="9201" y="10754"/>
                    <a:pt x="7833" y="11266"/>
                    <a:pt x="6471" y="11266"/>
                  </a:cubicBezTo>
                  <a:cubicBezTo>
                    <a:pt x="4941" y="11266"/>
                    <a:pt x="3419" y="10620"/>
                    <a:pt x="2293" y="9337"/>
                  </a:cubicBezTo>
                  <a:cubicBezTo>
                    <a:pt x="1623" y="8563"/>
                    <a:pt x="1132" y="7640"/>
                    <a:pt x="968" y="6613"/>
                  </a:cubicBezTo>
                  <a:cubicBezTo>
                    <a:pt x="537" y="3889"/>
                    <a:pt x="2472" y="1686"/>
                    <a:pt x="4928" y="822"/>
                  </a:cubicBezTo>
                  <a:cubicBezTo>
                    <a:pt x="5536" y="610"/>
                    <a:pt x="6156" y="496"/>
                    <a:pt x="6767" y="496"/>
                  </a:cubicBezTo>
                  <a:close/>
                  <a:moveTo>
                    <a:pt x="8590" y="11435"/>
                  </a:moveTo>
                  <a:cubicBezTo>
                    <a:pt x="8590" y="11584"/>
                    <a:pt x="8575" y="11733"/>
                    <a:pt x="8456" y="11882"/>
                  </a:cubicBezTo>
                  <a:cubicBezTo>
                    <a:pt x="8277" y="12120"/>
                    <a:pt x="7979" y="12299"/>
                    <a:pt x="7682" y="12403"/>
                  </a:cubicBezTo>
                  <a:cubicBezTo>
                    <a:pt x="7518" y="12460"/>
                    <a:pt x="7341" y="12495"/>
                    <a:pt x="7165" y="12495"/>
                  </a:cubicBezTo>
                  <a:cubicBezTo>
                    <a:pt x="7021" y="12495"/>
                    <a:pt x="6878" y="12471"/>
                    <a:pt x="6744" y="12418"/>
                  </a:cubicBezTo>
                  <a:cubicBezTo>
                    <a:pt x="6461" y="12314"/>
                    <a:pt x="6297" y="12060"/>
                    <a:pt x="6178" y="11807"/>
                  </a:cubicBezTo>
                  <a:lnTo>
                    <a:pt x="6178" y="11807"/>
                  </a:lnTo>
                  <a:cubicBezTo>
                    <a:pt x="6320" y="11819"/>
                    <a:pt x="6461" y="11824"/>
                    <a:pt x="6602" y="11824"/>
                  </a:cubicBezTo>
                  <a:cubicBezTo>
                    <a:pt x="7026" y="11824"/>
                    <a:pt x="7447" y="11774"/>
                    <a:pt x="7860" y="11673"/>
                  </a:cubicBezTo>
                  <a:cubicBezTo>
                    <a:pt x="8113" y="11614"/>
                    <a:pt x="8366" y="11525"/>
                    <a:pt x="8590" y="11435"/>
                  </a:cubicBezTo>
                  <a:close/>
                  <a:moveTo>
                    <a:pt x="8203" y="12641"/>
                  </a:moveTo>
                  <a:cubicBezTo>
                    <a:pt x="8396" y="13996"/>
                    <a:pt x="8768" y="15350"/>
                    <a:pt x="8947" y="16705"/>
                  </a:cubicBezTo>
                  <a:cubicBezTo>
                    <a:pt x="9036" y="17360"/>
                    <a:pt x="9096" y="18014"/>
                    <a:pt x="9125" y="18684"/>
                  </a:cubicBezTo>
                  <a:cubicBezTo>
                    <a:pt x="9140" y="19071"/>
                    <a:pt x="9170" y="20753"/>
                    <a:pt x="8694" y="20991"/>
                  </a:cubicBezTo>
                  <a:cubicBezTo>
                    <a:pt x="8654" y="21010"/>
                    <a:pt x="8616" y="21018"/>
                    <a:pt x="8577" y="21018"/>
                  </a:cubicBezTo>
                  <a:cubicBezTo>
                    <a:pt x="8049" y="21018"/>
                    <a:pt x="7616" y="19401"/>
                    <a:pt x="7533" y="19027"/>
                  </a:cubicBezTo>
                  <a:cubicBezTo>
                    <a:pt x="7384" y="18357"/>
                    <a:pt x="7295" y="17672"/>
                    <a:pt x="7220" y="16987"/>
                  </a:cubicBezTo>
                  <a:cubicBezTo>
                    <a:pt x="7086" y="15648"/>
                    <a:pt x="7235" y="14174"/>
                    <a:pt x="6878" y="12864"/>
                  </a:cubicBezTo>
                  <a:lnTo>
                    <a:pt x="6878" y="12864"/>
                  </a:lnTo>
                  <a:cubicBezTo>
                    <a:pt x="6987" y="12884"/>
                    <a:pt x="7101" y="12894"/>
                    <a:pt x="7217" y="12894"/>
                  </a:cubicBezTo>
                  <a:cubicBezTo>
                    <a:pt x="7450" y="12894"/>
                    <a:pt x="7691" y="12854"/>
                    <a:pt x="7920" y="12775"/>
                  </a:cubicBezTo>
                  <a:cubicBezTo>
                    <a:pt x="8009" y="12730"/>
                    <a:pt x="8113" y="12686"/>
                    <a:pt x="8203" y="12641"/>
                  </a:cubicBezTo>
                  <a:close/>
                  <a:moveTo>
                    <a:pt x="6715" y="1"/>
                  </a:moveTo>
                  <a:cubicBezTo>
                    <a:pt x="4794" y="1"/>
                    <a:pt x="2874" y="1022"/>
                    <a:pt x="1668" y="2504"/>
                  </a:cubicBezTo>
                  <a:cubicBezTo>
                    <a:pt x="1" y="4558"/>
                    <a:pt x="165" y="7476"/>
                    <a:pt x="1802" y="9500"/>
                  </a:cubicBezTo>
                  <a:cubicBezTo>
                    <a:pt x="2799" y="10736"/>
                    <a:pt x="4303" y="11584"/>
                    <a:pt x="5895" y="11778"/>
                  </a:cubicBezTo>
                  <a:cubicBezTo>
                    <a:pt x="5895" y="12314"/>
                    <a:pt x="6208" y="12641"/>
                    <a:pt x="6640" y="12805"/>
                  </a:cubicBezTo>
                  <a:cubicBezTo>
                    <a:pt x="6521" y="14740"/>
                    <a:pt x="6580" y="16749"/>
                    <a:pt x="6922" y="18655"/>
                  </a:cubicBezTo>
                  <a:cubicBezTo>
                    <a:pt x="7061" y="19403"/>
                    <a:pt x="7419" y="21715"/>
                    <a:pt x="8575" y="21715"/>
                  </a:cubicBezTo>
                  <a:cubicBezTo>
                    <a:pt x="8660" y="21715"/>
                    <a:pt x="8749" y="21703"/>
                    <a:pt x="8843" y="21676"/>
                  </a:cubicBezTo>
                  <a:cubicBezTo>
                    <a:pt x="9914" y="21364"/>
                    <a:pt x="9661" y="19384"/>
                    <a:pt x="9631" y="18595"/>
                  </a:cubicBezTo>
                  <a:cubicBezTo>
                    <a:pt x="9587" y="17568"/>
                    <a:pt x="9468" y="16556"/>
                    <a:pt x="9274" y="15544"/>
                  </a:cubicBezTo>
                  <a:cubicBezTo>
                    <a:pt x="9096" y="14502"/>
                    <a:pt x="9006" y="13341"/>
                    <a:pt x="8604" y="12358"/>
                  </a:cubicBezTo>
                  <a:cubicBezTo>
                    <a:pt x="8723" y="12254"/>
                    <a:pt x="8813" y="12135"/>
                    <a:pt x="8902" y="12001"/>
                  </a:cubicBezTo>
                  <a:cubicBezTo>
                    <a:pt x="9021" y="11793"/>
                    <a:pt x="9096" y="11495"/>
                    <a:pt x="9021" y="11257"/>
                  </a:cubicBezTo>
                  <a:cubicBezTo>
                    <a:pt x="13323" y="9188"/>
                    <a:pt x="13338" y="2356"/>
                    <a:pt x="8679" y="391"/>
                  </a:cubicBezTo>
                  <a:cubicBezTo>
                    <a:pt x="8044" y="123"/>
                    <a:pt x="7379" y="1"/>
                    <a:pt x="67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8"/>
            <p:cNvSpPr/>
            <p:nvPr/>
          </p:nvSpPr>
          <p:spPr>
            <a:xfrm>
              <a:off x="4028782" y="153288"/>
              <a:ext cx="502426" cy="432774"/>
            </a:xfrm>
            <a:custGeom>
              <a:avLst/>
              <a:gdLst/>
              <a:ahLst/>
              <a:cxnLst/>
              <a:rect l="l" t="t" r="r" b="b"/>
              <a:pathLst>
                <a:path w="10719" h="9233" extrusionOk="0">
                  <a:moveTo>
                    <a:pt x="5285" y="393"/>
                  </a:moveTo>
                  <a:cubicBezTo>
                    <a:pt x="5975" y="393"/>
                    <a:pt x="6651" y="578"/>
                    <a:pt x="7265" y="990"/>
                  </a:cubicBezTo>
                  <a:cubicBezTo>
                    <a:pt x="9393" y="2389"/>
                    <a:pt x="9989" y="5753"/>
                    <a:pt x="8039" y="7599"/>
                  </a:cubicBezTo>
                  <a:cubicBezTo>
                    <a:pt x="7178" y="8404"/>
                    <a:pt x="6113" y="8804"/>
                    <a:pt x="5053" y="8804"/>
                  </a:cubicBezTo>
                  <a:cubicBezTo>
                    <a:pt x="3859" y="8804"/>
                    <a:pt x="2670" y="8296"/>
                    <a:pt x="1787" y="7286"/>
                  </a:cubicBezTo>
                  <a:cubicBezTo>
                    <a:pt x="1251" y="6691"/>
                    <a:pt x="879" y="5962"/>
                    <a:pt x="760" y="5173"/>
                  </a:cubicBezTo>
                  <a:cubicBezTo>
                    <a:pt x="403" y="3029"/>
                    <a:pt x="1921" y="1317"/>
                    <a:pt x="3841" y="648"/>
                  </a:cubicBezTo>
                  <a:cubicBezTo>
                    <a:pt x="4318" y="483"/>
                    <a:pt x="4805" y="393"/>
                    <a:pt x="5285" y="393"/>
                  </a:cubicBezTo>
                  <a:close/>
                  <a:moveTo>
                    <a:pt x="5242" y="0"/>
                  </a:moveTo>
                  <a:cubicBezTo>
                    <a:pt x="3739" y="0"/>
                    <a:pt x="2237" y="806"/>
                    <a:pt x="1296" y="1957"/>
                  </a:cubicBezTo>
                  <a:cubicBezTo>
                    <a:pt x="1" y="3565"/>
                    <a:pt x="120" y="5842"/>
                    <a:pt x="1400" y="7420"/>
                  </a:cubicBezTo>
                  <a:cubicBezTo>
                    <a:pt x="2295" y="8533"/>
                    <a:pt x="3720" y="9233"/>
                    <a:pt x="5149" y="9233"/>
                  </a:cubicBezTo>
                  <a:cubicBezTo>
                    <a:pt x="5479" y="9233"/>
                    <a:pt x="5810" y="9195"/>
                    <a:pt x="6133" y="9117"/>
                  </a:cubicBezTo>
                  <a:cubicBezTo>
                    <a:pt x="10361" y="8090"/>
                    <a:pt x="10718" y="1957"/>
                    <a:pt x="6774" y="305"/>
                  </a:cubicBezTo>
                  <a:cubicBezTo>
                    <a:pt x="6278" y="96"/>
                    <a:pt x="5760" y="0"/>
                    <a:pt x="52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6" name="Google Shape;206;p8"/>
          <p:cNvSpPr/>
          <p:nvPr/>
        </p:nvSpPr>
        <p:spPr>
          <a:xfrm>
            <a:off x="7237650" y="-101025"/>
            <a:ext cx="1030050" cy="955225"/>
          </a:xfrm>
          <a:custGeom>
            <a:avLst/>
            <a:gdLst/>
            <a:ahLst/>
            <a:cxnLst/>
            <a:rect l="l" t="t" r="r" b="b"/>
            <a:pathLst>
              <a:path w="41202" h="38209" extrusionOk="0">
                <a:moveTo>
                  <a:pt x="0" y="0"/>
                </a:moveTo>
                <a:cubicBezTo>
                  <a:pt x="0" y="8569"/>
                  <a:pt x="4913" y="19964"/>
                  <a:pt x="13226" y="22043"/>
                </a:cubicBezTo>
                <a:cubicBezTo>
                  <a:pt x="22069" y="24254"/>
                  <a:pt x="37529" y="16335"/>
                  <a:pt x="40413" y="24982"/>
                </a:cubicBezTo>
                <a:cubicBezTo>
                  <a:pt x="41305" y="27657"/>
                  <a:pt x="41736" y="31176"/>
                  <a:pt x="40045" y="33432"/>
                </a:cubicBezTo>
                <a:cubicBezTo>
                  <a:pt x="38168" y="35936"/>
                  <a:pt x="30562" y="35411"/>
                  <a:pt x="31963" y="38209"/>
                </a:cubicBezTo>
              </a:path>
            </a:pathLst>
          </a:custGeom>
          <a:noFill/>
          <a:ln w="19050" cap="rnd" cmpd="sng">
            <a:solidFill>
              <a:schemeClr val="lt1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207" name="Google Shape;207;p8"/>
          <p:cNvSpPr/>
          <p:nvPr/>
        </p:nvSpPr>
        <p:spPr>
          <a:xfrm>
            <a:off x="7696875" y="1588975"/>
            <a:ext cx="415975" cy="578650"/>
          </a:xfrm>
          <a:custGeom>
            <a:avLst/>
            <a:gdLst/>
            <a:ahLst/>
            <a:cxnLst/>
            <a:rect l="l" t="t" r="r" b="b"/>
            <a:pathLst>
              <a:path w="16639" h="23146" extrusionOk="0">
                <a:moveTo>
                  <a:pt x="11389" y="0"/>
                </a:moveTo>
                <a:cubicBezTo>
                  <a:pt x="14182" y="4188"/>
                  <a:pt x="17759" y="9552"/>
                  <a:pt x="16166" y="14328"/>
                </a:cubicBezTo>
                <a:cubicBezTo>
                  <a:pt x="14224" y="20151"/>
                  <a:pt x="6138" y="23146"/>
                  <a:pt x="0" y="23146"/>
                </a:cubicBezTo>
              </a:path>
            </a:pathLst>
          </a:custGeom>
          <a:noFill/>
          <a:ln w="19050" cap="rnd" cmpd="sng">
            <a:solidFill>
              <a:schemeClr val="lt1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208" name="Google Shape;208;p8"/>
          <p:cNvSpPr/>
          <p:nvPr/>
        </p:nvSpPr>
        <p:spPr>
          <a:xfrm>
            <a:off x="7513175" y="2445021"/>
            <a:ext cx="1347875" cy="613525"/>
          </a:xfrm>
          <a:custGeom>
            <a:avLst/>
            <a:gdLst/>
            <a:ahLst/>
            <a:cxnLst/>
            <a:rect l="l" t="t" r="r" b="b"/>
            <a:pathLst>
              <a:path w="53915" h="24541" extrusionOk="0">
                <a:moveTo>
                  <a:pt x="0" y="12784"/>
                </a:moveTo>
                <a:cubicBezTo>
                  <a:pt x="1129" y="17292"/>
                  <a:pt x="9070" y="19271"/>
                  <a:pt x="13227" y="17193"/>
                </a:cubicBezTo>
                <a:cubicBezTo>
                  <a:pt x="17098" y="15257"/>
                  <a:pt x="15357" y="8139"/>
                  <a:pt x="18737" y="5436"/>
                </a:cubicBezTo>
                <a:cubicBezTo>
                  <a:pt x="24351" y="947"/>
                  <a:pt x="32546" y="-598"/>
                  <a:pt x="39679" y="293"/>
                </a:cubicBezTo>
                <a:cubicBezTo>
                  <a:pt x="45344" y="1000"/>
                  <a:pt x="52519" y="4615"/>
                  <a:pt x="53640" y="10213"/>
                </a:cubicBezTo>
                <a:cubicBezTo>
                  <a:pt x="54742" y="15712"/>
                  <a:pt x="49488" y="21429"/>
                  <a:pt x="44822" y="24541"/>
                </a:cubicBezTo>
              </a:path>
            </a:pathLst>
          </a:custGeom>
          <a:noFill/>
          <a:ln w="19050" cap="rnd" cmpd="sng">
            <a:solidFill>
              <a:schemeClr val="lt1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209" name="Google Shape;209;p8"/>
          <p:cNvSpPr/>
          <p:nvPr/>
        </p:nvSpPr>
        <p:spPr>
          <a:xfrm>
            <a:off x="7008025" y="3462675"/>
            <a:ext cx="1230750" cy="409300"/>
          </a:xfrm>
          <a:custGeom>
            <a:avLst/>
            <a:gdLst/>
            <a:ahLst/>
            <a:cxnLst/>
            <a:rect l="l" t="t" r="r" b="b"/>
            <a:pathLst>
              <a:path w="49230" h="16372" extrusionOk="0">
                <a:moveTo>
                  <a:pt x="49230" y="0"/>
                </a:moveTo>
                <a:cubicBezTo>
                  <a:pt x="45091" y="4139"/>
                  <a:pt x="43260" y="10450"/>
                  <a:pt x="38576" y="13961"/>
                </a:cubicBezTo>
                <a:cubicBezTo>
                  <a:pt x="35015" y="16631"/>
                  <a:pt x="29741" y="16529"/>
                  <a:pt x="25350" y="15798"/>
                </a:cubicBezTo>
                <a:cubicBezTo>
                  <a:pt x="16890" y="14389"/>
                  <a:pt x="3836" y="3718"/>
                  <a:pt x="0" y="11389"/>
                </a:cubicBezTo>
              </a:path>
            </a:pathLst>
          </a:custGeom>
          <a:noFill/>
          <a:ln w="19050" cap="rnd" cmpd="sng">
            <a:solidFill>
              <a:schemeClr val="lt1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210" name="Google Shape;210;p8"/>
          <p:cNvSpPr/>
          <p:nvPr/>
        </p:nvSpPr>
        <p:spPr>
          <a:xfrm>
            <a:off x="6267470" y="4206650"/>
            <a:ext cx="1245700" cy="554475"/>
          </a:xfrm>
          <a:custGeom>
            <a:avLst/>
            <a:gdLst/>
            <a:ahLst/>
            <a:cxnLst/>
            <a:rect l="l" t="t" r="r" b="b"/>
            <a:pathLst>
              <a:path w="49828" h="22179" extrusionOk="0">
                <a:moveTo>
                  <a:pt x="13089" y="0"/>
                </a:moveTo>
                <a:cubicBezTo>
                  <a:pt x="7675" y="0"/>
                  <a:pt x="1943" y="4784"/>
                  <a:pt x="230" y="9920"/>
                </a:cubicBezTo>
                <a:cubicBezTo>
                  <a:pt x="-1170" y="14117"/>
                  <a:pt x="5092" y="17859"/>
                  <a:pt x="9048" y="19839"/>
                </a:cubicBezTo>
                <a:cubicBezTo>
                  <a:pt x="14214" y="22424"/>
                  <a:pt x="20711" y="22710"/>
                  <a:pt x="26315" y="21309"/>
                </a:cubicBezTo>
                <a:cubicBezTo>
                  <a:pt x="29618" y="20483"/>
                  <a:pt x="31674" y="17105"/>
                  <a:pt x="34398" y="15063"/>
                </a:cubicBezTo>
                <a:cubicBezTo>
                  <a:pt x="38542" y="11956"/>
                  <a:pt x="45195" y="10910"/>
                  <a:pt x="49828" y="13226"/>
                </a:cubicBezTo>
              </a:path>
            </a:pathLst>
          </a:custGeom>
          <a:noFill/>
          <a:ln w="19050" cap="rnd" cmpd="sng">
            <a:solidFill>
              <a:schemeClr val="lt1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211" name="Google Shape;211;p8"/>
          <p:cNvSpPr/>
          <p:nvPr/>
        </p:nvSpPr>
        <p:spPr>
          <a:xfrm>
            <a:off x="8128575" y="4178400"/>
            <a:ext cx="1148100" cy="395650"/>
          </a:xfrm>
          <a:custGeom>
            <a:avLst/>
            <a:gdLst/>
            <a:ahLst/>
            <a:cxnLst/>
            <a:rect l="l" t="t" r="r" b="b"/>
            <a:pathLst>
              <a:path w="45924" h="15826" extrusionOk="0">
                <a:moveTo>
                  <a:pt x="0" y="12519"/>
                </a:moveTo>
                <a:cubicBezTo>
                  <a:pt x="3855" y="9436"/>
                  <a:pt x="6239" y="4440"/>
                  <a:pt x="10654" y="2232"/>
                </a:cubicBezTo>
                <a:cubicBezTo>
                  <a:pt x="16354" y="-619"/>
                  <a:pt x="23713" y="-518"/>
                  <a:pt x="29759" y="1497"/>
                </a:cubicBezTo>
                <a:cubicBezTo>
                  <a:pt x="36590" y="3774"/>
                  <a:pt x="39485" y="12602"/>
                  <a:pt x="45924" y="15826"/>
                </a:cubicBezTo>
              </a:path>
            </a:pathLst>
          </a:custGeom>
          <a:noFill/>
          <a:ln w="19050" cap="rnd" cmpd="sng">
            <a:solidFill>
              <a:schemeClr val="lt1"/>
            </a:solidFill>
            <a:prstDash val="dash"/>
            <a:round/>
            <a:headEnd type="none" w="med" len="med"/>
            <a:tailEnd type="none" w="med" len="med"/>
          </a:ln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accent2"/>
        </a:solidFill>
        <a:effectLst/>
      </p:bgPr>
    </p:bg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9"/>
          <p:cNvSpPr txBox="1">
            <a:spLocks noGrp="1"/>
          </p:cNvSpPr>
          <p:nvPr>
            <p:ph type="title"/>
          </p:nvPr>
        </p:nvSpPr>
        <p:spPr>
          <a:xfrm flipH="1">
            <a:off x="1930475" y="1409802"/>
            <a:ext cx="4756500" cy="47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0">
                <a:solidFill>
                  <a:schemeClr val="accent4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214" name="Google Shape;214;p9"/>
          <p:cNvSpPr txBox="1">
            <a:spLocks noGrp="1"/>
          </p:cNvSpPr>
          <p:nvPr>
            <p:ph type="subTitle" idx="1"/>
          </p:nvPr>
        </p:nvSpPr>
        <p:spPr>
          <a:xfrm flipH="1">
            <a:off x="1930525" y="1938334"/>
            <a:ext cx="4756500" cy="119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192A"/>
              </a:buClr>
              <a:buSzPts val="2500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192A"/>
              </a:buClr>
              <a:buSzPts val="2500"/>
              <a:buFont typeface="Anaheim"/>
              <a:buNone/>
              <a:defRPr sz="2500">
                <a:solidFill>
                  <a:srgbClr val="05192A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192A"/>
              </a:buClr>
              <a:buSzPts val="2500"/>
              <a:buFont typeface="Anaheim"/>
              <a:buNone/>
              <a:defRPr sz="2500">
                <a:solidFill>
                  <a:srgbClr val="05192A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192A"/>
              </a:buClr>
              <a:buSzPts val="2500"/>
              <a:buFont typeface="Anaheim"/>
              <a:buNone/>
              <a:defRPr sz="2500">
                <a:solidFill>
                  <a:srgbClr val="05192A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192A"/>
              </a:buClr>
              <a:buSzPts val="2500"/>
              <a:buFont typeface="Anaheim"/>
              <a:buNone/>
              <a:defRPr sz="2500">
                <a:solidFill>
                  <a:srgbClr val="05192A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192A"/>
              </a:buClr>
              <a:buSzPts val="2500"/>
              <a:buFont typeface="Anaheim"/>
              <a:buNone/>
              <a:defRPr sz="2500">
                <a:solidFill>
                  <a:srgbClr val="05192A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192A"/>
              </a:buClr>
              <a:buSzPts val="2500"/>
              <a:buFont typeface="Anaheim"/>
              <a:buNone/>
              <a:defRPr sz="2500">
                <a:solidFill>
                  <a:srgbClr val="05192A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192A"/>
              </a:buClr>
              <a:buSzPts val="2500"/>
              <a:buFont typeface="Anaheim"/>
              <a:buNone/>
              <a:defRPr sz="2500">
                <a:solidFill>
                  <a:srgbClr val="05192A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192A"/>
              </a:buClr>
              <a:buSzPts val="2500"/>
              <a:buFont typeface="Anaheim"/>
              <a:buNone/>
              <a:defRPr sz="2500">
                <a:solidFill>
                  <a:srgbClr val="05192A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endParaRPr/>
          </a:p>
        </p:txBody>
      </p:sp>
      <p:sp>
        <p:nvSpPr>
          <p:cNvPr id="215" name="Google Shape;215;p9"/>
          <p:cNvSpPr/>
          <p:nvPr/>
        </p:nvSpPr>
        <p:spPr>
          <a:xfrm>
            <a:off x="0" y="616783"/>
            <a:ext cx="444700" cy="1782750"/>
          </a:xfrm>
          <a:custGeom>
            <a:avLst/>
            <a:gdLst/>
            <a:ahLst/>
            <a:cxnLst/>
            <a:rect l="l" t="t" r="r" b="b"/>
            <a:pathLst>
              <a:path w="17788" h="71310" extrusionOk="0">
                <a:moveTo>
                  <a:pt x="1102" y="403"/>
                </a:moveTo>
                <a:cubicBezTo>
                  <a:pt x="7162" y="-1110"/>
                  <a:pt x="16753" y="3038"/>
                  <a:pt x="17635" y="9221"/>
                </a:cubicBezTo>
                <a:cubicBezTo>
                  <a:pt x="18817" y="17508"/>
                  <a:pt x="10846" y="24613"/>
                  <a:pt x="8818" y="32734"/>
                </a:cubicBezTo>
                <a:cubicBezTo>
                  <a:pt x="6650" y="41415"/>
                  <a:pt x="13244" y="51246"/>
                  <a:pt x="9920" y="59553"/>
                </a:cubicBezTo>
                <a:cubicBezTo>
                  <a:pt x="8015" y="64314"/>
                  <a:pt x="2296" y="66725"/>
                  <a:pt x="0" y="71310"/>
                </a:cubicBezTo>
              </a:path>
            </a:pathLst>
          </a:custGeom>
          <a:noFill/>
          <a:ln w="19050" cap="rnd" cmpd="sng">
            <a:solidFill>
              <a:schemeClr val="lt2"/>
            </a:solidFill>
            <a:prstDash val="dash"/>
            <a:round/>
            <a:headEnd type="none" w="med" len="med"/>
            <a:tailEnd type="none" w="med" len="med"/>
          </a:ln>
        </p:spPr>
      </p:sp>
      <p:grpSp>
        <p:nvGrpSpPr>
          <p:cNvPr id="216" name="Google Shape;216;p9"/>
          <p:cNvGrpSpPr/>
          <p:nvPr/>
        </p:nvGrpSpPr>
        <p:grpSpPr>
          <a:xfrm rot="10800000" flipH="1">
            <a:off x="2441911" y="-432271"/>
            <a:ext cx="6705654" cy="1944523"/>
            <a:chOff x="2431496" y="3198979"/>
            <a:chExt cx="6705654" cy="1944523"/>
          </a:xfrm>
        </p:grpSpPr>
        <p:sp>
          <p:nvSpPr>
            <p:cNvPr id="217" name="Google Shape;217;p9"/>
            <p:cNvSpPr/>
            <p:nvPr/>
          </p:nvSpPr>
          <p:spPr>
            <a:xfrm>
              <a:off x="2431496" y="3198979"/>
              <a:ext cx="6705570" cy="1944498"/>
            </a:xfrm>
            <a:custGeom>
              <a:avLst/>
              <a:gdLst/>
              <a:ahLst/>
              <a:cxnLst/>
              <a:rect l="l" t="t" r="r" b="b"/>
              <a:pathLst>
                <a:path w="209992" h="60894" extrusionOk="0">
                  <a:moveTo>
                    <a:pt x="209992" y="1"/>
                  </a:moveTo>
                  <a:lnTo>
                    <a:pt x="208261" y="3040"/>
                  </a:lnTo>
                  <a:lnTo>
                    <a:pt x="204693" y="9066"/>
                  </a:lnTo>
                  <a:lnTo>
                    <a:pt x="202829" y="12026"/>
                  </a:lnTo>
                  <a:lnTo>
                    <a:pt x="201785" y="13651"/>
                  </a:lnTo>
                  <a:lnTo>
                    <a:pt x="199658" y="16889"/>
                  </a:lnTo>
                  <a:lnTo>
                    <a:pt x="197438" y="20100"/>
                  </a:lnTo>
                  <a:lnTo>
                    <a:pt x="195125" y="23232"/>
                  </a:lnTo>
                  <a:lnTo>
                    <a:pt x="192720" y="26298"/>
                  </a:lnTo>
                  <a:lnTo>
                    <a:pt x="190196" y="29245"/>
                  </a:lnTo>
                  <a:lnTo>
                    <a:pt x="187540" y="32086"/>
                  </a:lnTo>
                  <a:lnTo>
                    <a:pt x="184752" y="34768"/>
                  </a:lnTo>
                  <a:lnTo>
                    <a:pt x="183285" y="36050"/>
                  </a:lnTo>
                  <a:lnTo>
                    <a:pt x="182479" y="36724"/>
                  </a:lnTo>
                  <a:lnTo>
                    <a:pt x="180827" y="38019"/>
                  </a:lnTo>
                  <a:lnTo>
                    <a:pt x="179109" y="39235"/>
                  </a:lnTo>
                  <a:lnTo>
                    <a:pt x="177339" y="40398"/>
                  </a:lnTo>
                  <a:lnTo>
                    <a:pt x="175528" y="41481"/>
                  </a:lnTo>
                  <a:lnTo>
                    <a:pt x="173678" y="42512"/>
                  </a:lnTo>
                  <a:lnTo>
                    <a:pt x="170864" y="43952"/>
                  </a:lnTo>
                  <a:lnTo>
                    <a:pt x="168961" y="44824"/>
                  </a:lnTo>
                  <a:lnTo>
                    <a:pt x="167890" y="45287"/>
                  </a:lnTo>
                  <a:lnTo>
                    <a:pt x="165750" y="46133"/>
                  </a:lnTo>
                  <a:lnTo>
                    <a:pt x="163556" y="46873"/>
                  </a:lnTo>
                  <a:lnTo>
                    <a:pt x="161349" y="47494"/>
                  </a:lnTo>
                  <a:lnTo>
                    <a:pt x="159103" y="48009"/>
                  </a:lnTo>
                  <a:lnTo>
                    <a:pt x="156843" y="48419"/>
                  </a:lnTo>
                  <a:lnTo>
                    <a:pt x="154557" y="48696"/>
                  </a:lnTo>
                  <a:lnTo>
                    <a:pt x="152244" y="48868"/>
                  </a:lnTo>
                  <a:lnTo>
                    <a:pt x="151095" y="48894"/>
                  </a:lnTo>
                  <a:lnTo>
                    <a:pt x="150196" y="48908"/>
                  </a:lnTo>
                  <a:lnTo>
                    <a:pt x="148399" y="48855"/>
                  </a:lnTo>
                  <a:lnTo>
                    <a:pt x="146628" y="48736"/>
                  </a:lnTo>
                  <a:lnTo>
                    <a:pt x="144857" y="48538"/>
                  </a:lnTo>
                  <a:lnTo>
                    <a:pt x="143113" y="48287"/>
                  </a:lnTo>
                  <a:lnTo>
                    <a:pt x="141382" y="47956"/>
                  </a:lnTo>
                  <a:lnTo>
                    <a:pt x="138805" y="47362"/>
                  </a:lnTo>
                  <a:lnTo>
                    <a:pt x="135409" y="46357"/>
                  </a:lnTo>
                  <a:lnTo>
                    <a:pt x="132079" y="45168"/>
                  </a:lnTo>
                  <a:lnTo>
                    <a:pt x="128789" y="43820"/>
                  </a:lnTo>
                  <a:lnTo>
                    <a:pt x="125564" y="42340"/>
                  </a:lnTo>
                  <a:lnTo>
                    <a:pt x="123965" y="41547"/>
                  </a:lnTo>
                  <a:lnTo>
                    <a:pt x="120886" y="40001"/>
                  </a:lnTo>
                  <a:lnTo>
                    <a:pt x="114755" y="36869"/>
                  </a:lnTo>
                  <a:lnTo>
                    <a:pt x="110130" y="34596"/>
                  </a:lnTo>
                  <a:lnTo>
                    <a:pt x="106998" y="33156"/>
                  </a:lnTo>
                  <a:lnTo>
                    <a:pt x="103840" y="31808"/>
                  </a:lnTo>
                  <a:lnTo>
                    <a:pt x="100615" y="30592"/>
                  </a:lnTo>
                  <a:lnTo>
                    <a:pt x="98977" y="30037"/>
                  </a:lnTo>
                  <a:lnTo>
                    <a:pt x="97933" y="29707"/>
                  </a:lnTo>
                  <a:lnTo>
                    <a:pt x="95832" y="29086"/>
                  </a:lnTo>
                  <a:lnTo>
                    <a:pt x="93704" y="28544"/>
                  </a:lnTo>
                  <a:lnTo>
                    <a:pt x="91577" y="28055"/>
                  </a:lnTo>
                  <a:lnTo>
                    <a:pt x="89423" y="27646"/>
                  </a:lnTo>
                  <a:lnTo>
                    <a:pt x="87269" y="27289"/>
                  </a:lnTo>
                  <a:lnTo>
                    <a:pt x="85102" y="27011"/>
                  </a:lnTo>
                  <a:lnTo>
                    <a:pt x="82934" y="26787"/>
                  </a:lnTo>
                  <a:lnTo>
                    <a:pt x="80754" y="26628"/>
                  </a:lnTo>
                  <a:lnTo>
                    <a:pt x="78574" y="26522"/>
                  </a:lnTo>
                  <a:lnTo>
                    <a:pt x="75283" y="26483"/>
                  </a:lnTo>
                  <a:lnTo>
                    <a:pt x="70922" y="26655"/>
                  </a:lnTo>
                  <a:lnTo>
                    <a:pt x="66562" y="27064"/>
                  </a:lnTo>
                  <a:lnTo>
                    <a:pt x="64381" y="27368"/>
                  </a:lnTo>
                  <a:lnTo>
                    <a:pt x="63205" y="27540"/>
                  </a:lnTo>
                  <a:lnTo>
                    <a:pt x="60840" y="27963"/>
                  </a:lnTo>
                  <a:lnTo>
                    <a:pt x="58488" y="28452"/>
                  </a:lnTo>
                  <a:lnTo>
                    <a:pt x="56149" y="29007"/>
                  </a:lnTo>
                  <a:lnTo>
                    <a:pt x="52673" y="29932"/>
                  </a:lnTo>
                  <a:lnTo>
                    <a:pt x="48101" y="31372"/>
                  </a:lnTo>
                  <a:lnTo>
                    <a:pt x="43582" y="33011"/>
                  </a:lnTo>
                  <a:lnTo>
                    <a:pt x="39128" y="34834"/>
                  </a:lnTo>
                  <a:lnTo>
                    <a:pt x="34741" y="36816"/>
                  </a:lnTo>
                  <a:lnTo>
                    <a:pt x="30433" y="38918"/>
                  </a:lnTo>
                  <a:lnTo>
                    <a:pt x="28306" y="40014"/>
                  </a:lnTo>
                  <a:lnTo>
                    <a:pt x="26575" y="40939"/>
                  </a:lnTo>
                  <a:lnTo>
                    <a:pt x="23192" y="42935"/>
                  </a:lnTo>
                  <a:lnTo>
                    <a:pt x="19888" y="45062"/>
                  </a:lnTo>
                  <a:lnTo>
                    <a:pt x="16637" y="47296"/>
                  </a:lnTo>
                  <a:lnTo>
                    <a:pt x="15052" y="48432"/>
                  </a:lnTo>
                  <a:lnTo>
                    <a:pt x="13387" y="49634"/>
                  </a:lnTo>
                  <a:lnTo>
                    <a:pt x="10096" y="52119"/>
                  </a:lnTo>
                  <a:lnTo>
                    <a:pt x="6898" y="54696"/>
                  </a:lnTo>
                  <a:lnTo>
                    <a:pt x="3766" y="57365"/>
                  </a:lnTo>
                  <a:lnTo>
                    <a:pt x="2247" y="58752"/>
                  </a:lnTo>
                  <a:lnTo>
                    <a:pt x="1110" y="59810"/>
                  </a:lnTo>
                  <a:lnTo>
                    <a:pt x="0" y="60893"/>
                  </a:lnTo>
                  <a:lnTo>
                    <a:pt x="1176" y="60893"/>
                  </a:lnTo>
                  <a:lnTo>
                    <a:pt x="2326" y="59783"/>
                  </a:lnTo>
                  <a:lnTo>
                    <a:pt x="4691" y="57642"/>
                  </a:lnTo>
                  <a:lnTo>
                    <a:pt x="7123" y="55581"/>
                  </a:lnTo>
                  <a:lnTo>
                    <a:pt x="9594" y="53586"/>
                  </a:lnTo>
                  <a:lnTo>
                    <a:pt x="10849" y="52595"/>
                  </a:lnTo>
                  <a:lnTo>
                    <a:pt x="12528" y="51300"/>
                  </a:lnTo>
                  <a:lnTo>
                    <a:pt x="15937" y="48789"/>
                  </a:lnTo>
                  <a:lnTo>
                    <a:pt x="19412" y="46384"/>
                  </a:lnTo>
                  <a:lnTo>
                    <a:pt x="22967" y="44071"/>
                  </a:lnTo>
                  <a:lnTo>
                    <a:pt x="24764" y="42974"/>
                  </a:lnTo>
                  <a:lnTo>
                    <a:pt x="26707" y="41825"/>
                  </a:lnTo>
                  <a:lnTo>
                    <a:pt x="30671" y="39697"/>
                  </a:lnTo>
                  <a:lnTo>
                    <a:pt x="34715" y="37728"/>
                  </a:lnTo>
                  <a:lnTo>
                    <a:pt x="38824" y="35891"/>
                  </a:lnTo>
                  <a:lnTo>
                    <a:pt x="40899" y="35019"/>
                  </a:lnTo>
                  <a:lnTo>
                    <a:pt x="43132" y="34094"/>
                  </a:lnTo>
                  <a:lnTo>
                    <a:pt x="47665" y="32416"/>
                  </a:lnTo>
                  <a:lnTo>
                    <a:pt x="52277" y="30936"/>
                  </a:lnTo>
                  <a:lnTo>
                    <a:pt x="56941" y="29667"/>
                  </a:lnTo>
                  <a:lnTo>
                    <a:pt x="59294" y="29126"/>
                  </a:lnTo>
                  <a:lnTo>
                    <a:pt x="60430" y="28888"/>
                  </a:lnTo>
                  <a:lnTo>
                    <a:pt x="62703" y="28465"/>
                  </a:lnTo>
                  <a:lnTo>
                    <a:pt x="64976" y="28108"/>
                  </a:lnTo>
                  <a:lnTo>
                    <a:pt x="67262" y="27804"/>
                  </a:lnTo>
                  <a:lnTo>
                    <a:pt x="69561" y="27580"/>
                  </a:lnTo>
                  <a:lnTo>
                    <a:pt x="71861" y="27421"/>
                  </a:lnTo>
                  <a:lnTo>
                    <a:pt x="74160" y="27328"/>
                  </a:lnTo>
                  <a:lnTo>
                    <a:pt x="76473" y="27302"/>
                  </a:lnTo>
                  <a:lnTo>
                    <a:pt x="78772" y="27355"/>
                  </a:lnTo>
                  <a:lnTo>
                    <a:pt x="81071" y="27461"/>
                  </a:lnTo>
                  <a:lnTo>
                    <a:pt x="83370" y="27646"/>
                  </a:lnTo>
                  <a:lnTo>
                    <a:pt x="85657" y="27910"/>
                  </a:lnTo>
                  <a:lnTo>
                    <a:pt x="87943" y="28227"/>
                  </a:lnTo>
                  <a:lnTo>
                    <a:pt x="90216" y="28637"/>
                  </a:lnTo>
                  <a:lnTo>
                    <a:pt x="92475" y="29099"/>
                  </a:lnTo>
                  <a:lnTo>
                    <a:pt x="94722" y="29654"/>
                  </a:lnTo>
                  <a:lnTo>
                    <a:pt x="95832" y="29958"/>
                  </a:lnTo>
                  <a:lnTo>
                    <a:pt x="97536" y="30447"/>
                  </a:lnTo>
                  <a:lnTo>
                    <a:pt x="100893" y="31570"/>
                  </a:lnTo>
                  <a:lnTo>
                    <a:pt x="104183" y="32839"/>
                  </a:lnTo>
                  <a:lnTo>
                    <a:pt x="107421" y="34240"/>
                  </a:lnTo>
                  <a:lnTo>
                    <a:pt x="112218" y="36499"/>
                  </a:lnTo>
                  <a:lnTo>
                    <a:pt x="118521" y="39697"/>
                  </a:lnTo>
                  <a:lnTo>
                    <a:pt x="121666" y="41323"/>
                  </a:lnTo>
                  <a:lnTo>
                    <a:pt x="123146" y="42063"/>
                  </a:lnTo>
                  <a:lnTo>
                    <a:pt x="126133" y="43503"/>
                  </a:lnTo>
                  <a:lnTo>
                    <a:pt x="129145" y="44851"/>
                  </a:lnTo>
                  <a:lnTo>
                    <a:pt x="132198" y="46080"/>
                  </a:lnTo>
                  <a:lnTo>
                    <a:pt x="135290" y="47177"/>
                  </a:lnTo>
                  <a:lnTo>
                    <a:pt x="138448" y="48102"/>
                  </a:lnTo>
                  <a:lnTo>
                    <a:pt x="141646" y="48842"/>
                  </a:lnTo>
                  <a:lnTo>
                    <a:pt x="144924" y="49383"/>
                  </a:lnTo>
                  <a:lnTo>
                    <a:pt x="146589" y="49555"/>
                  </a:lnTo>
                  <a:lnTo>
                    <a:pt x="147712" y="49648"/>
                  </a:lnTo>
                  <a:lnTo>
                    <a:pt x="149958" y="49727"/>
                  </a:lnTo>
                  <a:lnTo>
                    <a:pt x="152191" y="49687"/>
                  </a:lnTo>
                  <a:lnTo>
                    <a:pt x="154412" y="49529"/>
                  </a:lnTo>
                  <a:lnTo>
                    <a:pt x="156605" y="49264"/>
                  </a:lnTo>
                  <a:lnTo>
                    <a:pt x="158799" y="48881"/>
                  </a:lnTo>
                  <a:lnTo>
                    <a:pt x="160953" y="48406"/>
                  </a:lnTo>
                  <a:lnTo>
                    <a:pt x="163093" y="47824"/>
                  </a:lnTo>
                  <a:lnTo>
                    <a:pt x="165208" y="47150"/>
                  </a:lnTo>
                  <a:lnTo>
                    <a:pt x="167296" y="46384"/>
                  </a:lnTo>
                  <a:lnTo>
                    <a:pt x="169344" y="45538"/>
                  </a:lnTo>
                  <a:lnTo>
                    <a:pt x="171379" y="44613"/>
                  </a:lnTo>
                  <a:lnTo>
                    <a:pt x="173374" y="43609"/>
                  </a:lnTo>
                  <a:lnTo>
                    <a:pt x="175330" y="42538"/>
                  </a:lnTo>
                  <a:lnTo>
                    <a:pt x="177246" y="41389"/>
                  </a:lnTo>
                  <a:lnTo>
                    <a:pt x="179136" y="40186"/>
                  </a:lnTo>
                  <a:lnTo>
                    <a:pt x="180061" y="39565"/>
                  </a:lnTo>
                  <a:lnTo>
                    <a:pt x="180827" y="39036"/>
                  </a:lnTo>
                  <a:lnTo>
                    <a:pt x="182307" y="37926"/>
                  </a:lnTo>
                  <a:lnTo>
                    <a:pt x="183761" y="36764"/>
                  </a:lnTo>
                  <a:lnTo>
                    <a:pt x="185175" y="35548"/>
                  </a:lnTo>
                  <a:lnTo>
                    <a:pt x="187223" y="33645"/>
                  </a:lnTo>
                  <a:lnTo>
                    <a:pt x="189813" y="30962"/>
                  </a:lnTo>
                  <a:lnTo>
                    <a:pt x="192284" y="28135"/>
                  </a:lnTo>
                  <a:lnTo>
                    <a:pt x="194636" y="25214"/>
                  </a:lnTo>
                  <a:lnTo>
                    <a:pt x="196883" y="22228"/>
                  </a:lnTo>
                  <a:lnTo>
                    <a:pt x="199050" y="19188"/>
                  </a:lnTo>
                  <a:lnTo>
                    <a:pt x="200094" y="17682"/>
                  </a:lnTo>
                  <a:lnTo>
                    <a:pt x="201415" y="15739"/>
                  </a:lnTo>
                  <a:lnTo>
                    <a:pt x="203966" y="11788"/>
                  </a:lnTo>
                  <a:lnTo>
                    <a:pt x="206424" y="7797"/>
                  </a:lnTo>
                  <a:lnTo>
                    <a:pt x="208816" y="3754"/>
                  </a:lnTo>
                  <a:lnTo>
                    <a:pt x="209992" y="1719"/>
                  </a:lnTo>
                  <a:lnTo>
                    <a:pt x="20999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9"/>
            <p:cNvSpPr/>
            <p:nvPr/>
          </p:nvSpPr>
          <p:spPr>
            <a:xfrm>
              <a:off x="2676230" y="3460190"/>
              <a:ext cx="6460839" cy="1683290"/>
            </a:xfrm>
            <a:custGeom>
              <a:avLst/>
              <a:gdLst/>
              <a:ahLst/>
              <a:cxnLst/>
              <a:rect l="l" t="t" r="r" b="b"/>
              <a:pathLst>
                <a:path w="202328" h="52714" extrusionOk="0">
                  <a:moveTo>
                    <a:pt x="202328" y="1"/>
                  </a:moveTo>
                  <a:lnTo>
                    <a:pt x="200993" y="2260"/>
                  </a:lnTo>
                  <a:lnTo>
                    <a:pt x="198258" y="6714"/>
                  </a:lnTo>
                  <a:lnTo>
                    <a:pt x="196844" y="8920"/>
                  </a:lnTo>
                  <a:lnTo>
                    <a:pt x="195786" y="10546"/>
                  </a:lnTo>
                  <a:lnTo>
                    <a:pt x="193619" y="13783"/>
                  </a:lnTo>
                  <a:lnTo>
                    <a:pt x="191373" y="16981"/>
                  </a:lnTo>
                  <a:lnTo>
                    <a:pt x="189034" y="20113"/>
                  </a:lnTo>
                  <a:lnTo>
                    <a:pt x="186589" y="23166"/>
                  </a:lnTo>
                  <a:lnTo>
                    <a:pt x="184039" y="26126"/>
                  </a:lnTo>
                  <a:lnTo>
                    <a:pt x="181356" y="28967"/>
                  </a:lnTo>
                  <a:lnTo>
                    <a:pt x="178542" y="31649"/>
                  </a:lnTo>
                  <a:lnTo>
                    <a:pt x="177062" y="32931"/>
                  </a:lnTo>
                  <a:lnTo>
                    <a:pt x="176255" y="33605"/>
                  </a:lnTo>
                  <a:lnTo>
                    <a:pt x="174604" y="34900"/>
                  </a:lnTo>
                  <a:lnTo>
                    <a:pt x="172873" y="36116"/>
                  </a:lnTo>
                  <a:lnTo>
                    <a:pt x="171115" y="37279"/>
                  </a:lnTo>
                  <a:lnTo>
                    <a:pt x="169305" y="38376"/>
                  </a:lnTo>
                  <a:lnTo>
                    <a:pt x="167455" y="39393"/>
                  </a:lnTo>
                  <a:lnTo>
                    <a:pt x="164627" y="40833"/>
                  </a:lnTo>
                  <a:lnTo>
                    <a:pt x="162724" y="41719"/>
                  </a:lnTo>
                  <a:lnTo>
                    <a:pt x="161667" y="42181"/>
                  </a:lnTo>
                  <a:lnTo>
                    <a:pt x="159513" y="43014"/>
                  </a:lnTo>
                  <a:lnTo>
                    <a:pt x="157332" y="43754"/>
                  </a:lnTo>
                  <a:lnTo>
                    <a:pt x="155112" y="44388"/>
                  </a:lnTo>
                  <a:lnTo>
                    <a:pt x="152866" y="44903"/>
                  </a:lnTo>
                  <a:lnTo>
                    <a:pt x="150606" y="45300"/>
                  </a:lnTo>
                  <a:lnTo>
                    <a:pt x="148320" y="45591"/>
                  </a:lnTo>
                  <a:lnTo>
                    <a:pt x="146021" y="45749"/>
                  </a:lnTo>
                  <a:lnTo>
                    <a:pt x="144858" y="45789"/>
                  </a:lnTo>
                  <a:lnTo>
                    <a:pt x="143959" y="45789"/>
                  </a:lnTo>
                  <a:lnTo>
                    <a:pt x="142175" y="45749"/>
                  </a:lnTo>
                  <a:lnTo>
                    <a:pt x="140391" y="45617"/>
                  </a:lnTo>
                  <a:lnTo>
                    <a:pt x="138634" y="45432"/>
                  </a:lnTo>
                  <a:lnTo>
                    <a:pt x="136876" y="45168"/>
                  </a:lnTo>
                  <a:lnTo>
                    <a:pt x="135145" y="44837"/>
                  </a:lnTo>
                  <a:lnTo>
                    <a:pt x="132568" y="44243"/>
                  </a:lnTo>
                  <a:lnTo>
                    <a:pt x="129185" y="43238"/>
                  </a:lnTo>
                  <a:lnTo>
                    <a:pt x="125842" y="42049"/>
                  </a:lnTo>
                  <a:lnTo>
                    <a:pt x="122565" y="40701"/>
                  </a:lnTo>
                  <a:lnTo>
                    <a:pt x="119327" y="39221"/>
                  </a:lnTo>
                  <a:lnTo>
                    <a:pt x="117729" y="38442"/>
                  </a:lnTo>
                  <a:lnTo>
                    <a:pt x="114650" y="36896"/>
                  </a:lnTo>
                  <a:lnTo>
                    <a:pt x="108518" y="33750"/>
                  </a:lnTo>
                  <a:lnTo>
                    <a:pt x="103893" y="31478"/>
                  </a:lnTo>
                  <a:lnTo>
                    <a:pt x="100774" y="30037"/>
                  </a:lnTo>
                  <a:lnTo>
                    <a:pt x="97603" y="28703"/>
                  </a:lnTo>
                  <a:lnTo>
                    <a:pt x="94379" y="27474"/>
                  </a:lnTo>
                  <a:lnTo>
                    <a:pt x="92740" y="26932"/>
                  </a:lnTo>
                  <a:lnTo>
                    <a:pt x="91696" y="26588"/>
                  </a:lnTo>
                  <a:lnTo>
                    <a:pt x="89595" y="25980"/>
                  </a:lnTo>
                  <a:lnTo>
                    <a:pt x="87481" y="25425"/>
                  </a:lnTo>
                  <a:lnTo>
                    <a:pt x="85340" y="24950"/>
                  </a:lnTo>
                  <a:lnTo>
                    <a:pt x="83199" y="24527"/>
                  </a:lnTo>
                  <a:lnTo>
                    <a:pt x="81032" y="24183"/>
                  </a:lnTo>
                  <a:lnTo>
                    <a:pt x="78878" y="23892"/>
                  </a:lnTo>
                  <a:lnTo>
                    <a:pt x="76698" y="23668"/>
                  </a:lnTo>
                  <a:lnTo>
                    <a:pt x="74517" y="23509"/>
                  </a:lnTo>
                  <a:lnTo>
                    <a:pt x="72337" y="23404"/>
                  </a:lnTo>
                  <a:lnTo>
                    <a:pt x="69060" y="23377"/>
                  </a:lnTo>
                  <a:lnTo>
                    <a:pt x="64686" y="23536"/>
                  </a:lnTo>
                  <a:lnTo>
                    <a:pt x="60325" y="23945"/>
                  </a:lnTo>
                  <a:lnTo>
                    <a:pt x="58158" y="24249"/>
                  </a:lnTo>
                  <a:lnTo>
                    <a:pt x="55938" y="24593"/>
                  </a:lnTo>
                  <a:lnTo>
                    <a:pt x="51537" y="25491"/>
                  </a:lnTo>
                  <a:lnTo>
                    <a:pt x="47203" y="26615"/>
                  </a:lnTo>
                  <a:lnTo>
                    <a:pt x="42908" y="27923"/>
                  </a:lnTo>
                  <a:lnTo>
                    <a:pt x="38679" y="29416"/>
                  </a:lnTo>
                  <a:lnTo>
                    <a:pt x="34504" y="31068"/>
                  </a:lnTo>
                  <a:lnTo>
                    <a:pt x="30381" y="32865"/>
                  </a:lnTo>
                  <a:lnTo>
                    <a:pt x="26324" y="34768"/>
                  </a:lnTo>
                  <a:lnTo>
                    <a:pt x="24315" y="35759"/>
                  </a:lnTo>
                  <a:lnTo>
                    <a:pt x="22664" y="36592"/>
                  </a:lnTo>
                  <a:lnTo>
                    <a:pt x="19413" y="38376"/>
                  </a:lnTo>
                  <a:lnTo>
                    <a:pt x="16215" y="40265"/>
                  </a:lnTo>
                  <a:lnTo>
                    <a:pt x="13083" y="42287"/>
                  </a:lnTo>
                  <a:lnTo>
                    <a:pt x="10030" y="44415"/>
                  </a:lnTo>
                  <a:lnTo>
                    <a:pt x="7057" y="46648"/>
                  </a:lnTo>
                  <a:lnTo>
                    <a:pt x="4163" y="49000"/>
                  </a:lnTo>
                  <a:lnTo>
                    <a:pt x="1362" y="51445"/>
                  </a:lnTo>
                  <a:lnTo>
                    <a:pt x="1" y="52713"/>
                  </a:lnTo>
                  <a:lnTo>
                    <a:pt x="1216" y="52713"/>
                  </a:lnTo>
                  <a:lnTo>
                    <a:pt x="2696" y="51379"/>
                  </a:lnTo>
                  <a:lnTo>
                    <a:pt x="5723" y="48802"/>
                  </a:lnTo>
                  <a:lnTo>
                    <a:pt x="8868" y="46357"/>
                  </a:lnTo>
                  <a:lnTo>
                    <a:pt x="12092" y="44031"/>
                  </a:lnTo>
                  <a:lnTo>
                    <a:pt x="15409" y="41824"/>
                  </a:lnTo>
                  <a:lnTo>
                    <a:pt x="18792" y="39750"/>
                  </a:lnTo>
                  <a:lnTo>
                    <a:pt x="22267" y="37794"/>
                  </a:lnTo>
                  <a:lnTo>
                    <a:pt x="25795" y="35944"/>
                  </a:lnTo>
                  <a:lnTo>
                    <a:pt x="27579" y="35072"/>
                  </a:lnTo>
                  <a:lnTo>
                    <a:pt x="29813" y="34028"/>
                  </a:lnTo>
                  <a:lnTo>
                    <a:pt x="34319" y="32033"/>
                  </a:lnTo>
                  <a:lnTo>
                    <a:pt x="38891" y="30222"/>
                  </a:lnTo>
                  <a:lnTo>
                    <a:pt x="43542" y="28610"/>
                  </a:lnTo>
                  <a:lnTo>
                    <a:pt x="48260" y="27196"/>
                  </a:lnTo>
                  <a:lnTo>
                    <a:pt x="51828" y="26311"/>
                  </a:lnTo>
                  <a:lnTo>
                    <a:pt x="54233" y="25795"/>
                  </a:lnTo>
                  <a:lnTo>
                    <a:pt x="56651" y="25346"/>
                  </a:lnTo>
                  <a:lnTo>
                    <a:pt x="59069" y="24963"/>
                  </a:lnTo>
                  <a:lnTo>
                    <a:pt x="61514" y="24646"/>
                  </a:lnTo>
                  <a:lnTo>
                    <a:pt x="63972" y="24408"/>
                  </a:lnTo>
                  <a:lnTo>
                    <a:pt x="65201" y="24329"/>
                  </a:lnTo>
                  <a:lnTo>
                    <a:pt x="66271" y="24262"/>
                  </a:lnTo>
                  <a:lnTo>
                    <a:pt x="68399" y="24183"/>
                  </a:lnTo>
                  <a:lnTo>
                    <a:pt x="71584" y="24183"/>
                  </a:lnTo>
                  <a:lnTo>
                    <a:pt x="75799" y="24408"/>
                  </a:lnTo>
                  <a:lnTo>
                    <a:pt x="80001" y="24884"/>
                  </a:lnTo>
                  <a:lnTo>
                    <a:pt x="84151" y="25584"/>
                  </a:lnTo>
                  <a:lnTo>
                    <a:pt x="88273" y="26522"/>
                  </a:lnTo>
                  <a:lnTo>
                    <a:pt x="92343" y="27685"/>
                  </a:lnTo>
                  <a:lnTo>
                    <a:pt x="96347" y="29073"/>
                  </a:lnTo>
                  <a:lnTo>
                    <a:pt x="98316" y="29852"/>
                  </a:lnTo>
                  <a:lnTo>
                    <a:pt x="99889" y="30513"/>
                  </a:lnTo>
                  <a:lnTo>
                    <a:pt x="102981" y="31900"/>
                  </a:lnTo>
                  <a:lnTo>
                    <a:pt x="107553" y="34147"/>
                  </a:lnTo>
                  <a:lnTo>
                    <a:pt x="113579" y="37266"/>
                  </a:lnTo>
                  <a:lnTo>
                    <a:pt x="118125" y="39565"/>
                  </a:lnTo>
                  <a:lnTo>
                    <a:pt x="121204" y="41018"/>
                  </a:lnTo>
                  <a:lnTo>
                    <a:pt x="122750" y="41706"/>
                  </a:lnTo>
                  <a:lnTo>
                    <a:pt x="124455" y="42432"/>
                  </a:lnTo>
                  <a:lnTo>
                    <a:pt x="127917" y="43714"/>
                  </a:lnTo>
                  <a:lnTo>
                    <a:pt x="131445" y="44785"/>
                  </a:lnTo>
                  <a:lnTo>
                    <a:pt x="134114" y="45432"/>
                  </a:lnTo>
                  <a:lnTo>
                    <a:pt x="135912" y="45789"/>
                  </a:lnTo>
                  <a:lnTo>
                    <a:pt x="137709" y="46093"/>
                  </a:lnTo>
                  <a:lnTo>
                    <a:pt x="139519" y="46317"/>
                  </a:lnTo>
                  <a:lnTo>
                    <a:pt x="141343" y="46476"/>
                  </a:lnTo>
                  <a:lnTo>
                    <a:pt x="143166" y="46555"/>
                  </a:lnTo>
                  <a:lnTo>
                    <a:pt x="145003" y="46568"/>
                  </a:lnTo>
                  <a:lnTo>
                    <a:pt x="146840" y="46516"/>
                  </a:lnTo>
                  <a:lnTo>
                    <a:pt x="148690" y="46370"/>
                  </a:lnTo>
                  <a:lnTo>
                    <a:pt x="150540" y="46159"/>
                  </a:lnTo>
                  <a:lnTo>
                    <a:pt x="151465" y="46013"/>
                  </a:lnTo>
                  <a:lnTo>
                    <a:pt x="152562" y="45828"/>
                  </a:lnTo>
                  <a:lnTo>
                    <a:pt x="154729" y="45353"/>
                  </a:lnTo>
                  <a:lnTo>
                    <a:pt x="156870" y="44771"/>
                  </a:lnTo>
                  <a:lnTo>
                    <a:pt x="158971" y="44084"/>
                  </a:lnTo>
                  <a:lnTo>
                    <a:pt x="161059" y="43305"/>
                  </a:lnTo>
                  <a:lnTo>
                    <a:pt x="163094" y="42446"/>
                  </a:lnTo>
                  <a:lnTo>
                    <a:pt x="165116" y="41507"/>
                  </a:lnTo>
                  <a:lnTo>
                    <a:pt x="167098" y="40503"/>
                  </a:lnTo>
                  <a:lnTo>
                    <a:pt x="168062" y="39974"/>
                  </a:lnTo>
                  <a:lnTo>
                    <a:pt x="169754" y="39023"/>
                  </a:lnTo>
                  <a:lnTo>
                    <a:pt x="172991" y="36988"/>
                  </a:lnTo>
                  <a:lnTo>
                    <a:pt x="175330" y="35323"/>
                  </a:lnTo>
                  <a:lnTo>
                    <a:pt x="176837" y="34147"/>
                  </a:lnTo>
                  <a:lnTo>
                    <a:pt x="178317" y="32918"/>
                  </a:lnTo>
                  <a:lnTo>
                    <a:pt x="179744" y="31649"/>
                  </a:lnTo>
                  <a:lnTo>
                    <a:pt x="180458" y="30975"/>
                  </a:lnTo>
                  <a:lnTo>
                    <a:pt x="181753" y="29707"/>
                  </a:lnTo>
                  <a:lnTo>
                    <a:pt x="184277" y="27077"/>
                  </a:lnTo>
                  <a:lnTo>
                    <a:pt x="186682" y="24329"/>
                  </a:lnTo>
                  <a:lnTo>
                    <a:pt x="188994" y="21501"/>
                  </a:lnTo>
                  <a:lnTo>
                    <a:pt x="191201" y="18593"/>
                  </a:lnTo>
                  <a:lnTo>
                    <a:pt x="193342" y="15620"/>
                  </a:lnTo>
                  <a:lnTo>
                    <a:pt x="196434" y="11088"/>
                  </a:lnTo>
                  <a:lnTo>
                    <a:pt x="198403" y="8035"/>
                  </a:lnTo>
                  <a:lnTo>
                    <a:pt x="200398" y="4864"/>
                  </a:lnTo>
                  <a:lnTo>
                    <a:pt x="202328" y="1639"/>
                  </a:lnTo>
                  <a:lnTo>
                    <a:pt x="20232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9"/>
            <p:cNvSpPr/>
            <p:nvPr/>
          </p:nvSpPr>
          <p:spPr>
            <a:xfrm>
              <a:off x="2904933" y="3727309"/>
              <a:ext cx="6232138" cy="1416174"/>
            </a:xfrm>
            <a:custGeom>
              <a:avLst/>
              <a:gdLst/>
              <a:ahLst/>
              <a:cxnLst/>
              <a:rect l="l" t="t" r="r" b="b"/>
              <a:pathLst>
                <a:path w="195166" h="44349" extrusionOk="0">
                  <a:moveTo>
                    <a:pt x="195166" y="0"/>
                  </a:moveTo>
                  <a:lnTo>
                    <a:pt x="193170" y="3106"/>
                  </a:lnTo>
                  <a:lnTo>
                    <a:pt x="191109" y="6172"/>
                  </a:lnTo>
                  <a:lnTo>
                    <a:pt x="189999" y="7797"/>
                  </a:lnTo>
                  <a:lnTo>
                    <a:pt x="187713" y="11021"/>
                  </a:lnTo>
                  <a:lnTo>
                    <a:pt x="185361" y="14219"/>
                  </a:lnTo>
                  <a:lnTo>
                    <a:pt x="182929" y="17351"/>
                  </a:lnTo>
                  <a:lnTo>
                    <a:pt x="180392" y="20404"/>
                  </a:lnTo>
                  <a:lnTo>
                    <a:pt x="177749" y="23364"/>
                  </a:lnTo>
                  <a:lnTo>
                    <a:pt x="174987" y="26192"/>
                  </a:lnTo>
                  <a:lnTo>
                    <a:pt x="172093" y="28901"/>
                  </a:lnTo>
                  <a:lnTo>
                    <a:pt x="170600" y="30182"/>
                  </a:lnTo>
                  <a:lnTo>
                    <a:pt x="169781" y="30856"/>
                  </a:lnTo>
                  <a:lnTo>
                    <a:pt x="168116" y="32138"/>
                  </a:lnTo>
                  <a:lnTo>
                    <a:pt x="166385" y="33354"/>
                  </a:lnTo>
                  <a:lnTo>
                    <a:pt x="164614" y="34517"/>
                  </a:lnTo>
                  <a:lnTo>
                    <a:pt x="162803" y="35613"/>
                  </a:lnTo>
                  <a:lnTo>
                    <a:pt x="160953" y="36644"/>
                  </a:lnTo>
                  <a:lnTo>
                    <a:pt x="158139" y="38085"/>
                  </a:lnTo>
                  <a:lnTo>
                    <a:pt x="156223" y="38970"/>
                  </a:lnTo>
                  <a:lnTo>
                    <a:pt x="155165" y="39432"/>
                  </a:lnTo>
                  <a:lnTo>
                    <a:pt x="153011" y="40265"/>
                  </a:lnTo>
                  <a:lnTo>
                    <a:pt x="150831" y="41005"/>
                  </a:lnTo>
                  <a:lnTo>
                    <a:pt x="148611" y="41639"/>
                  </a:lnTo>
                  <a:lnTo>
                    <a:pt x="146365" y="42155"/>
                  </a:lnTo>
                  <a:lnTo>
                    <a:pt x="144105" y="42551"/>
                  </a:lnTo>
                  <a:lnTo>
                    <a:pt x="141819" y="42842"/>
                  </a:lnTo>
                  <a:lnTo>
                    <a:pt x="139519" y="43000"/>
                  </a:lnTo>
                  <a:lnTo>
                    <a:pt x="138357" y="43040"/>
                  </a:lnTo>
                  <a:lnTo>
                    <a:pt x="137458" y="43040"/>
                  </a:lnTo>
                  <a:lnTo>
                    <a:pt x="135674" y="43000"/>
                  </a:lnTo>
                  <a:lnTo>
                    <a:pt x="133890" y="42868"/>
                  </a:lnTo>
                  <a:lnTo>
                    <a:pt x="132133" y="42683"/>
                  </a:lnTo>
                  <a:lnTo>
                    <a:pt x="130375" y="42419"/>
                  </a:lnTo>
                  <a:lnTo>
                    <a:pt x="128644" y="42089"/>
                  </a:lnTo>
                  <a:lnTo>
                    <a:pt x="126067" y="41494"/>
                  </a:lnTo>
                  <a:lnTo>
                    <a:pt x="122684" y="40490"/>
                  </a:lnTo>
                  <a:lnTo>
                    <a:pt x="119341" y="39300"/>
                  </a:lnTo>
                  <a:lnTo>
                    <a:pt x="116064" y="37952"/>
                  </a:lnTo>
                  <a:lnTo>
                    <a:pt x="112826" y="36472"/>
                  </a:lnTo>
                  <a:lnTo>
                    <a:pt x="111227" y="35693"/>
                  </a:lnTo>
                  <a:lnTo>
                    <a:pt x="108148" y="34147"/>
                  </a:lnTo>
                  <a:lnTo>
                    <a:pt x="102017" y="31002"/>
                  </a:lnTo>
                  <a:lnTo>
                    <a:pt x="97392" y="28729"/>
                  </a:lnTo>
                  <a:lnTo>
                    <a:pt x="94273" y="27288"/>
                  </a:lnTo>
                  <a:lnTo>
                    <a:pt x="91102" y="25954"/>
                  </a:lnTo>
                  <a:lnTo>
                    <a:pt x="87877" y="24725"/>
                  </a:lnTo>
                  <a:lnTo>
                    <a:pt x="86239" y="24183"/>
                  </a:lnTo>
                  <a:lnTo>
                    <a:pt x="85195" y="23839"/>
                  </a:lnTo>
                  <a:lnTo>
                    <a:pt x="83094" y="23231"/>
                  </a:lnTo>
                  <a:lnTo>
                    <a:pt x="80979" y="22676"/>
                  </a:lnTo>
                  <a:lnTo>
                    <a:pt x="78839" y="22201"/>
                  </a:lnTo>
                  <a:lnTo>
                    <a:pt x="76698" y="21778"/>
                  </a:lnTo>
                  <a:lnTo>
                    <a:pt x="74531" y="21434"/>
                  </a:lnTo>
                  <a:lnTo>
                    <a:pt x="72377" y="21144"/>
                  </a:lnTo>
                  <a:lnTo>
                    <a:pt x="70196" y="20919"/>
                  </a:lnTo>
                  <a:lnTo>
                    <a:pt x="68016" y="20760"/>
                  </a:lnTo>
                  <a:lnTo>
                    <a:pt x="65835" y="20655"/>
                  </a:lnTo>
                  <a:lnTo>
                    <a:pt x="62558" y="20615"/>
                  </a:lnTo>
                  <a:lnTo>
                    <a:pt x="58184" y="20787"/>
                  </a:lnTo>
                  <a:lnTo>
                    <a:pt x="53824" y="21196"/>
                  </a:lnTo>
                  <a:lnTo>
                    <a:pt x="51656" y="21500"/>
                  </a:lnTo>
                  <a:lnTo>
                    <a:pt x="49436" y="21844"/>
                  </a:lnTo>
                  <a:lnTo>
                    <a:pt x="45036" y="22743"/>
                  </a:lnTo>
                  <a:lnTo>
                    <a:pt x="40702" y="23866"/>
                  </a:lnTo>
                  <a:lnTo>
                    <a:pt x="36407" y="25174"/>
                  </a:lnTo>
                  <a:lnTo>
                    <a:pt x="32178" y="26667"/>
                  </a:lnTo>
                  <a:lnTo>
                    <a:pt x="28002" y="28319"/>
                  </a:lnTo>
                  <a:lnTo>
                    <a:pt x="23880" y="30116"/>
                  </a:lnTo>
                  <a:lnTo>
                    <a:pt x="19823" y="32019"/>
                  </a:lnTo>
                  <a:lnTo>
                    <a:pt x="17814" y="33010"/>
                  </a:lnTo>
                  <a:lnTo>
                    <a:pt x="16638" y="33605"/>
                  </a:lnTo>
                  <a:lnTo>
                    <a:pt x="14312" y="34847"/>
                  </a:lnTo>
                  <a:lnTo>
                    <a:pt x="12026" y="36142"/>
                  </a:lnTo>
                  <a:lnTo>
                    <a:pt x="9753" y="37503"/>
                  </a:lnTo>
                  <a:lnTo>
                    <a:pt x="7520" y="38930"/>
                  </a:lnTo>
                  <a:lnTo>
                    <a:pt x="5326" y="40410"/>
                  </a:lnTo>
                  <a:lnTo>
                    <a:pt x="3159" y="41943"/>
                  </a:lnTo>
                  <a:lnTo>
                    <a:pt x="1045" y="43529"/>
                  </a:lnTo>
                  <a:lnTo>
                    <a:pt x="1" y="44348"/>
                  </a:lnTo>
                  <a:lnTo>
                    <a:pt x="1402" y="44348"/>
                  </a:lnTo>
                  <a:lnTo>
                    <a:pt x="2551" y="43476"/>
                  </a:lnTo>
                  <a:lnTo>
                    <a:pt x="4890" y="41785"/>
                  </a:lnTo>
                  <a:lnTo>
                    <a:pt x="7269" y="40159"/>
                  </a:lnTo>
                  <a:lnTo>
                    <a:pt x="9700" y="38587"/>
                  </a:lnTo>
                  <a:lnTo>
                    <a:pt x="12158" y="37080"/>
                  </a:lnTo>
                  <a:lnTo>
                    <a:pt x="14669" y="35653"/>
                  </a:lnTo>
                  <a:lnTo>
                    <a:pt x="17206" y="34279"/>
                  </a:lnTo>
                  <a:lnTo>
                    <a:pt x="19783" y="32957"/>
                  </a:lnTo>
                  <a:lnTo>
                    <a:pt x="21078" y="32323"/>
                  </a:lnTo>
                  <a:lnTo>
                    <a:pt x="23311" y="31279"/>
                  </a:lnTo>
                  <a:lnTo>
                    <a:pt x="27817" y="29284"/>
                  </a:lnTo>
                  <a:lnTo>
                    <a:pt x="32390" y="27473"/>
                  </a:lnTo>
                  <a:lnTo>
                    <a:pt x="37041" y="25861"/>
                  </a:lnTo>
                  <a:lnTo>
                    <a:pt x="41759" y="24447"/>
                  </a:lnTo>
                  <a:lnTo>
                    <a:pt x="45327" y="23562"/>
                  </a:lnTo>
                  <a:lnTo>
                    <a:pt x="47732" y="23046"/>
                  </a:lnTo>
                  <a:lnTo>
                    <a:pt x="50150" y="22597"/>
                  </a:lnTo>
                  <a:lnTo>
                    <a:pt x="52568" y="22214"/>
                  </a:lnTo>
                  <a:lnTo>
                    <a:pt x="55013" y="21897"/>
                  </a:lnTo>
                  <a:lnTo>
                    <a:pt x="57471" y="21659"/>
                  </a:lnTo>
                  <a:lnTo>
                    <a:pt x="58700" y="21580"/>
                  </a:lnTo>
                  <a:lnTo>
                    <a:pt x="59770" y="21514"/>
                  </a:lnTo>
                  <a:lnTo>
                    <a:pt x="61898" y="21434"/>
                  </a:lnTo>
                  <a:lnTo>
                    <a:pt x="65082" y="21434"/>
                  </a:lnTo>
                  <a:lnTo>
                    <a:pt x="69298" y="21659"/>
                  </a:lnTo>
                  <a:lnTo>
                    <a:pt x="73500" y="22135"/>
                  </a:lnTo>
                  <a:lnTo>
                    <a:pt x="77649" y="22835"/>
                  </a:lnTo>
                  <a:lnTo>
                    <a:pt x="81772" y="23773"/>
                  </a:lnTo>
                  <a:lnTo>
                    <a:pt x="85842" y="24936"/>
                  </a:lnTo>
                  <a:lnTo>
                    <a:pt x="89846" y="26324"/>
                  </a:lnTo>
                  <a:lnTo>
                    <a:pt x="91815" y="27103"/>
                  </a:lnTo>
                  <a:lnTo>
                    <a:pt x="93388" y="27764"/>
                  </a:lnTo>
                  <a:lnTo>
                    <a:pt x="96480" y="29152"/>
                  </a:lnTo>
                  <a:lnTo>
                    <a:pt x="101052" y="31398"/>
                  </a:lnTo>
                  <a:lnTo>
                    <a:pt x="107078" y="34517"/>
                  </a:lnTo>
                  <a:lnTo>
                    <a:pt x="111624" y="36816"/>
                  </a:lnTo>
                  <a:lnTo>
                    <a:pt x="114703" y="38270"/>
                  </a:lnTo>
                  <a:lnTo>
                    <a:pt x="116249" y="38957"/>
                  </a:lnTo>
                  <a:lnTo>
                    <a:pt x="117953" y="39684"/>
                  </a:lnTo>
                  <a:lnTo>
                    <a:pt x="121416" y="40965"/>
                  </a:lnTo>
                  <a:lnTo>
                    <a:pt x="124944" y="42036"/>
                  </a:lnTo>
                  <a:lnTo>
                    <a:pt x="127613" y="42683"/>
                  </a:lnTo>
                  <a:lnTo>
                    <a:pt x="129410" y="43040"/>
                  </a:lnTo>
                  <a:lnTo>
                    <a:pt x="131208" y="43331"/>
                  </a:lnTo>
                  <a:lnTo>
                    <a:pt x="133018" y="43569"/>
                  </a:lnTo>
                  <a:lnTo>
                    <a:pt x="134842" y="43727"/>
                  </a:lnTo>
                  <a:lnTo>
                    <a:pt x="136665" y="43806"/>
                  </a:lnTo>
                  <a:lnTo>
                    <a:pt x="138502" y="43820"/>
                  </a:lnTo>
                  <a:lnTo>
                    <a:pt x="140339" y="43767"/>
                  </a:lnTo>
                  <a:lnTo>
                    <a:pt x="142189" y="43621"/>
                  </a:lnTo>
                  <a:lnTo>
                    <a:pt x="144039" y="43410"/>
                  </a:lnTo>
                  <a:lnTo>
                    <a:pt x="144964" y="43265"/>
                  </a:lnTo>
                  <a:lnTo>
                    <a:pt x="145968" y="43093"/>
                  </a:lnTo>
                  <a:lnTo>
                    <a:pt x="147990" y="42670"/>
                  </a:lnTo>
                  <a:lnTo>
                    <a:pt x="149985" y="42155"/>
                  </a:lnTo>
                  <a:lnTo>
                    <a:pt x="151967" y="41547"/>
                  </a:lnTo>
                  <a:lnTo>
                    <a:pt x="153923" y="40873"/>
                  </a:lnTo>
                  <a:lnTo>
                    <a:pt x="155866" y="40106"/>
                  </a:lnTo>
                  <a:lnTo>
                    <a:pt x="157769" y="39261"/>
                  </a:lnTo>
                  <a:lnTo>
                    <a:pt x="159645" y="38362"/>
                  </a:lnTo>
                  <a:lnTo>
                    <a:pt x="161495" y="37371"/>
                  </a:lnTo>
                  <a:lnTo>
                    <a:pt x="163306" y="36327"/>
                  </a:lnTo>
                  <a:lnTo>
                    <a:pt x="165076" y="35230"/>
                  </a:lnTo>
                  <a:lnTo>
                    <a:pt x="166821" y="34067"/>
                  </a:lnTo>
                  <a:lnTo>
                    <a:pt x="168499" y="32852"/>
                  </a:lnTo>
                  <a:lnTo>
                    <a:pt x="170151" y="31583"/>
                  </a:lnTo>
                  <a:lnTo>
                    <a:pt x="171750" y="30275"/>
                  </a:lnTo>
                  <a:lnTo>
                    <a:pt x="173282" y="28927"/>
                  </a:lnTo>
                  <a:lnTo>
                    <a:pt x="174036" y="28227"/>
                  </a:lnTo>
                  <a:lnTo>
                    <a:pt x="175370" y="26958"/>
                  </a:lnTo>
                  <a:lnTo>
                    <a:pt x="177960" y="24315"/>
                  </a:lnTo>
                  <a:lnTo>
                    <a:pt x="180458" y="21566"/>
                  </a:lnTo>
                  <a:lnTo>
                    <a:pt x="182850" y="18739"/>
                  </a:lnTo>
                  <a:lnTo>
                    <a:pt x="185162" y="15831"/>
                  </a:lnTo>
                  <a:lnTo>
                    <a:pt x="187396" y="12858"/>
                  </a:lnTo>
                  <a:lnTo>
                    <a:pt x="190633" y="8339"/>
                  </a:lnTo>
                  <a:lnTo>
                    <a:pt x="192708" y="5286"/>
                  </a:lnTo>
                  <a:lnTo>
                    <a:pt x="193950" y="3423"/>
                  </a:lnTo>
                  <a:lnTo>
                    <a:pt x="195166" y="1547"/>
                  </a:lnTo>
                  <a:lnTo>
                    <a:pt x="1951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9"/>
            <p:cNvSpPr/>
            <p:nvPr/>
          </p:nvSpPr>
          <p:spPr>
            <a:xfrm>
              <a:off x="3208775" y="4557758"/>
              <a:ext cx="3357639" cy="585738"/>
            </a:xfrm>
            <a:custGeom>
              <a:avLst/>
              <a:gdLst/>
              <a:ahLst/>
              <a:cxnLst/>
              <a:rect l="l" t="t" r="r" b="b"/>
              <a:pathLst>
                <a:path w="105148" h="18343" extrusionOk="0">
                  <a:moveTo>
                    <a:pt x="53109" y="1"/>
                  </a:moveTo>
                  <a:lnTo>
                    <a:pt x="51325" y="14"/>
                  </a:lnTo>
                  <a:lnTo>
                    <a:pt x="47784" y="199"/>
                  </a:lnTo>
                  <a:lnTo>
                    <a:pt x="44269" y="542"/>
                  </a:lnTo>
                  <a:lnTo>
                    <a:pt x="40780" y="1058"/>
                  </a:lnTo>
                  <a:lnTo>
                    <a:pt x="37305" y="1705"/>
                  </a:lnTo>
                  <a:lnTo>
                    <a:pt x="33882" y="2511"/>
                  </a:lnTo>
                  <a:lnTo>
                    <a:pt x="30473" y="3436"/>
                  </a:lnTo>
                  <a:lnTo>
                    <a:pt x="27116" y="4507"/>
                  </a:lnTo>
                  <a:lnTo>
                    <a:pt x="23786" y="5683"/>
                  </a:lnTo>
                  <a:lnTo>
                    <a:pt x="20496" y="6978"/>
                  </a:lnTo>
                  <a:lnTo>
                    <a:pt x="17245" y="8379"/>
                  </a:lnTo>
                  <a:lnTo>
                    <a:pt x="14034" y="9885"/>
                  </a:lnTo>
                  <a:lnTo>
                    <a:pt x="10876" y="11484"/>
                  </a:lnTo>
                  <a:lnTo>
                    <a:pt x="7757" y="13162"/>
                  </a:lnTo>
                  <a:lnTo>
                    <a:pt x="4691" y="14933"/>
                  </a:lnTo>
                  <a:lnTo>
                    <a:pt x="1679" y="16756"/>
                  </a:lnTo>
                  <a:lnTo>
                    <a:pt x="199" y="17708"/>
                  </a:lnTo>
                  <a:lnTo>
                    <a:pt x="106" y="17774"/>
                  </a:lnTo>
                  <a:lnTo>
                    <a:pt x="14" y="17933"/>
                  </a:lnTo>
                  <a:lnTo>
                    <a:pt x="0" y="18104"/>
                  </a:lnTo>
                  <a:lnTo>
                    <a:pt x="66" y="18276"/>
                  </a:lnTo>
                  <a:lnTo>
                    <a:pt x="106" y="18342"/>
                  </a:lnTo>
                  <a:lnTo>
                    <a:pt x="727" y="18342"/>
                  </a:lnTo>
                  <a:lnTo>
                    <a:pt x="2815" y="17021"/>
                  </a:lnTo>
                  <a:lnTo>
                    <a:pt x="7044" y="14510"/>
                  </a:lnTo>
                  <a:lnTo>
                    <a:pt x="11378" y="12145"/>
                  </a:lnTo>
                  <a:lnTo>
                    <a:pt x="15778" y="9951"/>
                  </a:lnTo>
                  <a:lnTo>
                    <a:pt x="20285" y="7956"/>
                  </a:lnTo>
                  <a:lnTo>
                    <a:pt x="24857" y="6158"/>
                  </a:lnTo>
                  <a:lnTo>
                    <a:pt x="28359" y="4969"/>
                  </a:lnTo>
                  <a:lnTo>
                    <a:pt x="30711" y="4242"/>
                  </a:lnTo>
                  <a:lnTo>
                    <a:pt x="33076" y="3568"/>
                  </a:lnTo>
                  <a:lnTo>
                    <a:pt x="35468" y="2974"/>
                  </a:lnTo>
                  <a:lnTo>
                    <a:pt x="36684" y="2696"/>
                  </a:lnTo>
                  <a:lnTo>
                    <a:pt x="37900" y="2432"/>
                  </a:lnTo>
                  <a:lnTo>
                    <a:pt x="40371" y="1956"/>
                  </a:lnTo>
                  <a:lnTo>
                    <a:pt x="42855" y="1573"/>
                  </a:lnTo>
                  <a:lnTo>
                    <a:pt x="45352" y="1256"/>
                  </a:lnTo>
                  <a:lnTo>
                    <a:pt x="47850" y="1031"/>
                  </a:lnTo>
                  <a:lnTo>
                    <a:pt x="50361" y="873"/>
                  </a:lnTo>
                  <a:lnTo>
                    <a:pt x="52885" y="820"/>
                  </a:lnTo>
                  <a:lnTo>
                    <a:pt x="55395" y="833"/>
                  </a:lnTo>
                  <a:lnTo>
                    <a:pt x="57906" y="952"/>
                  </a:lnTo>
                  <a:lnTo>
                    <a:pt x="60404" y="1150"/>
                  </a:lnTo>
                  <a:lnTo>
                    <a:pt x="62901" y="1441"/>
                  </a:lnTo>
                  <a:lnTo>
                    <a:pt x="65386" y="1811"/>
                  </a:lnTo>
                  <a:lnTo>
                    <a:pt x="67844" y="2287"/>
                  </a:lnTo>
                  <a:lnTo>
                    <a:pt x="70288" y="2855"/>
                  </a:lnTo>
                  <a:lnTo>
                    <a:pt x="72720" y="3529"/>
                  </a:lnTo>
                  <a:lnTo>
                    <a:pt x="75111" y="4295"/>
                  </a:lnTo>
                  <a:lnTo>
                    <a:pt x="76301" y="4718"/>
                  </a:lnTo>
                  <a:lnTo>
                    <a:pt x="78045" y="5379"/>
                  </a:lnTo>
                  <a:lnTo>
                    <a:pt x="81468" y="6859"/>
                  </a:lnTo>
                  <a:lnTo>
                    <a:pt x="84851" y="8511"/>
                  </a:lnTo>
                  <a:lnTo>
                    <a:pt x="88181" y="10281"/>
                  </a:lnTo>
                  <a:lnTo>
                    <a:pt x="93149" y="13043"/>
                  </a:lnTo>
                  <a:lnTo>
                    <a:pt x="98118" y="15792"/>
                  </a:lnTo>
                  <a:lnTo>
                    <a:pt x="101461" y="17523"/>
                  </a:lnTo>
                  <a:lnTo>
                    <a:pt x="103153" y="18342"/>
                  </a:lnTo>
                  <a:lnTo>
                    <a:pt x="105148" y="18342"/>
                  </a:lnTo>
                  <a:lnTo>
                    <a:pt x="103060" y="17391"/>
                  </a:lnTo>
                  <a:lnTo>
                    <a:pt x="98937" y="15290"/>
                  </a:lnTo>
                  <a:lnTo>
                    <a:pt x="92872" y="11946"/>
                  </a:lnTo>
                  <a:lnTo>
                    <a:pt x="88881" y="9740"/>
                  </a:lnTo>
                  <a:lnTo>
                    <a:pt x="86886" y="8669"/>
                  </a:lnTo>
                  <a:lnTo>
                    <a:pt x="82868" y="6634"/>
                  </a:lnTo>
                  <a:lnTo>
                    <a:pt x="79789" y="5247"/>
                  </a:lnTo>
                  <a:lnTo>
                    <a:pt x="77715" y="4388"/>
                  </a:lnTo>
                  <a:lnTo>
                    <a:pt x="75600" y="3608"/>
                  </a:lnTo>
                  <a:lnTo>
                    <a:pt x="73460" y="2881"/>
                  </a:lnTo>
                  <a:lnTo>
                    <a:pt x="72389" y="2564"/>
                  </a:lnTo>
                  <a:lnTo>
                    <a:pt x="71213" y="2234"/>
                  </a:lnTo>
                  <a:lnTo>
                    <a:pt x="68848" y="1639"/>
                  </a:lnTo>
                  <a:lnTo>
                    <a:pt x="66456" y="1150"/>
                  </a:lnTo>
                  <a:lnTo>
                    <a:pt x="64051" y="754"/>
                  </a:lnTo>
                  <a:lnTo>
                    <a:pt x="61633" y="437"/>
                  </a:lnTo>
                  <a:lnTo>
                    <a:pt x="59201" y="212"/>
                  </a:lnTo>
                  <a:lnTo>
                    <a:pt x="56770" y="67"/>
                  </a:lnTo>
                  <a:lnTo>
                    <a:pt x="543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9"/>
            <p:cNvSpPr/>
            <p:nvPr/>
          </p:nvSpPr>
          <p:spPr>
            <a:xfrm>
              <a:off x="3454371" y="4705032"/>
              <a:ext cx="2811210" cy="438465"/>
            </a:xfrm>
            <a:custGeom>
              <a:avLst/>
              <a:gdLst/>
              <a:ahLst/>
              <a:cxnLst/>
              <a:rect l="l" t="t" r="r" b="b"/>
              <a:pathLst>
                <a:path w="88036" h="13731" extrusionOk="0">
                  <a:moveTo>
                    <a:pt x="46026" y="0"/>
                  </a:moveTo>
                  <a:lnTo>
                    <a:pt x="44811" y="14"/>
                  </a:lnTo>
                  <a:lnTo>
                    <a:pt x="43317" y="53"/>
                  </a:lnTo>
                  <a:lnTo>
                    <a:pt x="40344" y="225"/>
                  </a:lnTo>
                  <a:lnTo>
                    <a:pt x="37397" y="516"/>
                  </a:lnTo>
                  <a:lnTo>
                    <a:pt x="34477" y="912"/>
                  </a:lnTo>
                  <a:lnTo>
                    <a:pt x="31570" y="1428"/>
                  </a:lnTo>
                  <a:lnTo>
                    <a:pt x="28676" y="2035"/>
                  </a:lnTo>
                  <a:lnTo>
                    <a:pt x="25808" y="2762"/>
                  </a:lnTo>
                  <a:lnTo>
                    <a:pt x="22980" y="3568"/>
                  </a:lnTo>
                  <a:lnTo>
                    <a:pt x="20165" y="4467"/>
                  </a:lnTo>
                  <a:lnTo>
                    <a:pt x="17377" y="5458"/>
                  </a:lnTo>
                  <a:lnTo>
                    <a:pt x="14615" y="6542"/>
                  </a:lnTo>
                  <a:lnTo>
                    <a:pt x="11880" y="7691"/>
                  </a:lnTo>
                  <a:lnTo>
                    <a:pt x="9184" y="8920"/>
                  </a:lnTo>
                  <a:lnTo>
                    <a:pt x="6515" y="10215"/>
                  </a:lnTo>
                  <a:lnTo>
                    <a:pt x="3885" y="11576"/>
                  </a:lnTo>
                  <a:lnTo>
                    <a:pt x="1282" y="13003"/>
                  </a:lnTo>
                  <a:lnTo>
                    <a:pt x="0" y="13730"/>
                  </a:lnTo>
                  <a:lnTo>
                    <a:pt x="1665" y="13730"/>
                  </a:lnTo>
                  <a:lnTo>
                    <a:pt x="3330" y="12805"/>
                  </a:lnTo>
                  <a:lnTo>
                    <a:pt x="6700" y="11048"/>
                  </a:lnTo>
                  <a:lnTo>
                    <a:pt x="10122" y="9396"/>
                  </a:lnTo>
                  <a:lnTo>
                    <a:pt x="13598" y="7850"/>
                  </a:lnTo>
                  <a:lnTo>
                    <a:pt x="17126" y="6449"/>
                  </a:lnTo>
                  <a:lnTo>
                    <a:pt x="20694" y="5167"/>
                  </a:lnTo>
                  <a:lnTo>
                    <a:pt x="24328" y="4031"/>
                  </a:lnTo>
                  <a:lnTo>
                    <a:pt x="28002" y="3053"/>
                  </a:lnTo>
                  <a:lnTo>
                    <a:pt x="29865" y="2630"/>
                  </a:lnTo>
                  <a:lnTo>
                    <a:pt x="31094" y="2366"/>
                  </a:lnTo>
                  <a:lnTo>
                    <a:pt x="33578" y="1890"/>
                  </a:lnTo>
                  <a:lnTo>
                    <a:pt x="36076" y="1507"/>
                  </a:lnTo>
                  <a:lnTo>
                    <a:pt x="38586" y="1216"/>
                  </a:lnTo>
                  <a:lnTo>
                    <a:pt x="41110" y="991"/>
                  </a:lnTo>
                  <a:lnTo>
                    <a:pt x="43634" y="873"/>
                  </a:lnTo>
                  <a:lnTo>
                    <a:pt x="46158" y="820"/>
                  </a:lnTo>
                  <a:lnTo>
                    <a:pt x="48682" y="873"/>
                  </a:lnTo>
                  <a:lnTo>
                    <a:pt x="51206" y="1018"/>
                  </a:lnTo>
                  <a:lnTo>
                    <a:pt x="53717" y="1243"/>
                  </a:lnTo>
                  <a:lnTo>
                    <a:pt x="56215" y="1573"/>
                  </a:lnTo>
                  <a:lnTo>
                    <a:pt x="58712" y="1996"/>
                  </a:lnTo>
                  <a:lnTo>
                    <a:pt x="61170" y="2511"/>
                  </a:lnTo>
                  <a:lnTo>
                    <a:pt x="63628" y="3132"/>
                  </a:lnTo>
                  <a:lnTo>
                    <a:pt x="66046" y="3859"/>
                  </a:lnTo>
                  <a:lnTo>
                    <a:pt x="68438" y="4678"/>
                  </a:lnTo>
                  <a:lnTo>
                    <a:pt x="69627" y="5141"/>
                  </a:lnTo>
                  <a:lnTo>
                    <a:pt x="70698" y="5564"/>
                  </a:lnTo>
                  <a:lnTo>
                    <a:pt x="72838" y="6502"/>
                  </a:lnTo>
                  <a:lnTo>
                    <a:pt x="76010" y="8022"/>
                  </a:lnTo>
                  <a:lnTo>
                    <a:pt x="82234" y="11391"/>
                  </a:lnTo>
                  <a:lnTo>
                    <a:pt x="86357" y="13730"/>
                  </a:lnTo>
                  <a:lnTo>
                    <a:pt x="88035" y="13730"/>
                  </a:lnTo>
                  <a:lnTo>
                    <a:pt x="84375" y="11656"/>
                  </a:lnTo>
                  <a:lnTo>
                    <a:pt x="80741" y="9621"/>
                  </a:lnTo>
                  <a:lnTo>
                    <a:pt x="78759" y="8537"/>
                  </a:lnTo>
                  <a:lnTo>
                    <a:pt x="74728" y="6502"/>
                  </a:lnTo>
                  <a:lnTo>
                    <a:pt x="71649" y="5114"/>
                  </a:lnTo>
                  <a:lnTo>
                    <a:pt x="69574" y="4255"/>
                  </a:lnTo>
                  <a:lnTo>
                    <a:pt x="67460" y="3463"/>
                  </a:lnTo>
                  <a:lnTo>
                    <a:pt x="65306" y="2762"/>
                  </a:lnTo>
                  <a:lnTo>
                    <a:pt x="64223" y="2432"/>
                  </a:lnTo>
                  <a:lnTo>
                    <a:pt x="63046" y="2101"/>
                  </a:lnTo>
                  <a:lnTo>
                    <a:pt x="60655" y="1533"/>
                  </a:lnTo>
                  <a:lnTo>
                    <a:pt x="58250" y="1044"/>
                  </a:lnTo>
                  <a:lnTo>
                    <a:pt x="55818" y="661"/>
                  </a:lnTo>
                  <a:lnTo>
                    <a:pt x="53387" y="370"/>
                  </a:lnTo>
                  <a:lnTo>
                    <a:pt x="50942" y="159"/>
                  </a:lnTo>
                  <a:lnTo>
                    <a:pt x="48484" y="40"/>
                  </a:lnTo>
                  <a:lnTo>
                    <a:pt x="4602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9"/>
            <p:cNvSpPr/>
            <p:nvPr/>
          </p:nvSpPr>
          <p:spPr>
            <a:xfrm>
              <a:off x="3757766" y="4863260"/>
              <a:ext cx="2225089" cy="280240"/>
            </a:xfrm>
            <a:custGeom>
              <a:avLst/>
              <a:gdLst/>
              <a:ahLst/>
              <a:cxnLst/>
              <a:rect l="l" t="t" r="r" b="b"/>
              <a:pathLst>
                <a:path w="69681" h="8776" extrusionOk="0">
                  <a:moveTo>
                    <a:pt x="36525" y="1"/>
                  </a:moveTo>
                  <a:lnTo>
                    <a:pt x="35310" y="14"/>
                  </a:lnTo>
                  <a:lnTo>
                    <a:pt x="34147" y="40"/>
                  </a:lnTo>
                  <a:lnTo>
                    <a:pt x="31847" y="159"/>
                  </a:lnTo>
                  <a:lnTo>
                    <a:pt x="29561" y="331"/>
                  </a:lnTo>
                  <a:lnTo>
                    <a:pt x="27288" y="582"/>
                  </a:lnTo>
                  <a:lnTo>
                    <a:pt x="25015" y="913"/>
                  </a:lnTo>
                  <a:lnTo>
                    <a:pt x="22769" y="1296"/>
                  </a:lnTo>
                  <a:lnTo>
                    <a:pt x="19412" y="1983"/>
                  </a:lnTo>
                  <a:lnTo>
                    <a:pt x="14986" y="3119"/>
                  </a:lnTo>
                  <a:lnTo>
                    <a:pt x="10612" y="4481"/>
                  </a:lnTo>
                  <a:lnTo>
                    <a:pt x="6317" y="6053"/>
                  </a:lnTo>
                  <a:lnTo>
                    <a:pt x="2075" y="7824"/>
                  </a:lnTo>
                  <a:lnTo>
                    <a:pt x="0" y="8775"/>
                  </a:lnTo>
                  <a:lnTo>
                    <a:pt x="1983" y="8775"/>
                  </a:lnTo>
                  <a:lnTo>
                    <a:pt x="4203" y="7811"/>
                  </a:lnTo>
                  <a:lnTo>
                    <a:pt x="8722" y="6027"/>
                  </a:lnTo>
                  <a:lnTo>
                    <a:pt x="12158" y="4851"/>
                  </a:lnTo>
                  <a:lnTo>
                    <a:pt x="14470" y="4137"/>
                  </a:lnTo>
                  <a:lnTo>
                    <a:pt x="16809" y="3489"/>
                  </a:lnTo>
                  <a:lnTo>
                    <a:pt x="19175" y="2895"/>
                  </a:lnTo>
                  <a:lnTo>
                    <a:pt x="20364" y="2630"/>
                  </a:lnTo>
                  <a:lnTo>
                    <a:pt x="21593" y="2366"/>
                  </a:lnTo>
                  <a:lnTo>
                    <a:pt x="24077" y="1890"/>
                  </a:lnTo>
                  <a:lnTo>
                    <a:pt x="26575" y="1507"/>
                  </a:lnTo>
                  <a:lnTo>
                    <a:pt x="29085" y="1217"/>
                  </a:lnTo>
                  <a:lnTo>
                    <a:pt x="31609" y="992"/>
                  </a:lnTo>
                  <a:lnTo>
                    <a:pt x="34133" y="873"/>
                  </a:lnTo>
                  <a:lnTo>
                    <a:pt x="36657" y="820"/>
                  </a:lnTo>
                  <a:lnTo>
                    <a:pt x="39181" y="873"/>
                  </a:lnTo>
                  <a:lnTo>
                    <a:pt x="41705" y="1018"/>
                  </a:lnTo>
                  <a:lnTo>
                    <a:pt x="44216" y="1243"/>
                  </a:lnTo>
                  <a:lnTo>
                    <a:pt x="46714" y="1573"/>
                  </a:lnTo>
                  <a:lnTo>
                    <a:pt x="49211" y="1996"/>
                  </a:lnTo>
                  <a:lnTo>
                    <a:pt x="51669" y="2512"/>
                  </a:lnTo>
                  <a:lnTo>
                    <a:pt x="54127" y="3133"/>
                  </a:lnTo>
                  <a:lnTo>
                    <a:pt x="56545" y="3859"/>
                  </a:lnTo>
                  <a:lnTo>
                    <a:pt x="58937" y="4679"/>
                  </a:lnTo>
                  <a:lnTo>
                    <a:pt x="60126" y="5128"/>
                  </a:lnTo>
                  <a:lnTo>
                    <a:pt x="61117" y="5538"/>
                  </a:lnTo>
                  <a:lnTo>
                    <a:pt x="63086" y="6383"/>
                  </a:lnTo>
                  <a:lnTo>
                    <a:pt x="66020" y="7784"/>
                  </a:lnTo>
                  <a:lnTo>
                    <a:pt x="67949" y="8775"/>
                  </a:lnTo>
                  <a:lnTo>
                    <a:pt x="69680" y="8775"/>
                  </a:lnTo>
                  <a:lnTo>
                    <a:pt x="67883" y="7824"/>
                  </a:lnTo>
                  <a:lnTo>
                    <a:pt x="64223" y="6027"/>
                  </a:lnTo>
                  <a:lnTo>
                    <a:pt x="60496" y="4414"/>
                  </a:lnTo>
                  <a:lnTo>
                    <a:pt x="57642" y="3357"/>
                  </a:lnTo>
                  <a:lnTo>
                    <a:pt x="55699" y="2723"/>
                  </a:lnTo>
                  <a:lnTo>
                    <a:pt x="54722" y="2432"/>
                  </a:lnTo>
                  <a:lnTo>
                    <a:pt x="53545" y="2102"/>
                  </a:lnTo>
                  <a:lnTo>
                    <a:pt x="51154" y="1534"/>
                  </a:lnTo>
                  <a:lnTo>
                    <a:pt x="48749" y="1045"/>
                  </a:lnTo>
                  <a:lnTo>
                    <a:pt x="46317" y="662"/>
                  </a:lnTo>
                  <a:lnTo>
                    <a:pt x="43886" y="371"/>
                  </a:lnTo>
                  <a:lnTo>
                    <a:pt x="41441" y="159"/>
                  </a:lnTo>
                  <a:lnTo>
                    <a:pt x="38983" y="40"/>
                  </a:lnTo>
                  <a:lnTo>
                    <a:pt x="365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9"/>
            <p:cNvSpPr/>
            <p:nvPr/>
          </p:nvSpPr>
          <p:spPr>
            <a:xfrm>
              <a:off x="4130359" y="5014750"/>
              <a:ext cx="1517017" cy="128752"/>
            </a:xfrm>
            <a:custGeom>
              <a:avLst/>
              <a:gdLst/>
              <a:ahLst/>
              <a:cxnLst/>
              <a:rect l="l" t="t" r="r" b="b"/>
              <a:pathLst>
                <a:path w="47507" h="4032" extrusionOk="0">
                  <a:moveTo>
                    <a:pt x="24527" y="1"/>
                  </a:moveTo>
                  <a:lnTo>
                    <a:pt x="23311" y="14"/>
                  </a:lnTo>
                  <a:lnTo>
                    <a:pt x="21805" y="40"/>
                  </a:lnTo>
                  <a:lnTo>
                    <a:pt x="18831" y="212"/>
                  </a:lnTo>
                  <a:lnTo>
                    <a:pt x="15871" y="503"/>
                  </a:lnTo>
                  <a:lnTo>
                    <a:pt x="12938" y="913"/>
                  </a:lnTo>
                  <a:lnTo>
                    <a:pt x="10017" y="1428"/>
                  </a:lnTo>
                  <a:lnTo>
                    <a:pt x="7123" y="2049"/>
                  </a:lnTo>
                  <a:lnTo>
                    <a:pt x="4256" y="2763"/>
                  </a:lnTo>
                  <a:lnTo>
                    <a:pt x="1402" y="3582"/>
                  </a:lnTo>
                  <a:lnTo>
                    <a:pt x="1" y="4031"/>
                  </a:lnTo>
                  <a:lnTo>
                    <a:pt x="2829" y="4031"/>
                  </a:lnTo>
                  <a:lnTo>
                    <a:pt x="4203" y="3648"/>
                  </a:lnTo>
                  <a:lnTo>
                    <a:pt x="6965" y="2934"/>
                  </a:lnTo>
                  <a:lnTo>
                    <a:pt x="8366" y="2617"/>
                  </a:lnTo>
                  <a:lnTo>
                    <a:pt x="9502" y="2366"/>
                  </a:lnTo>
                  <a:lnTo>
                    <a:pt x="11775" y="1943"/>
                  </a:lnTo>
                  <a:lnTo>
                    <a:pt x="14074" y="1573"/>
                  </a:lnTo>
                  <a:lnTo>
                    <a:pt x="16387" y="1283"/>
                  </a:lnTo>
                  <a:lnTo>
                    <a:pt x="18699" y="1058"/>
                  </a:lnTo>
                  <a:lnTo>
                    <a:pt x="21025" y="899"/>
                  </a:lnTo>
                  <a:lnTo>
                    <a:pt x="23351" y="833"/>
                  </a:lnTo>
                  <a:lnTo>
                    <a:pt x="25677" y="833"/>
                  </a:lnTo>
                  <a:lnTo>
                    <a:pt x="28002" y="899"/>
                  </a:lnTo>
                  <a:lnTo>
                    <a:pt x="30315" y="1058"/>
                  </a:lnTo>
                  <a:lnTo>
                    <a:pt x="32627" y="1283"/>
                  </a:lnTo>
                  <a:lnTo>
                    <a:pt x="34927" y="1600"/>
                  </a:lnTo>
                  <a:lnTo>
                    <a:pt x="37226" y="1996"/>
                  </a:lnTo>
                  <a:lnTo>
                    <a:pt x="39499" y="2472"/>
                  </a:lnTo>
                  <a:lnTo>
                    <a:pt x="41745" y="3027"/>
                  </a:lnTo>
                  <a:lnTo>
                    <a:pt x="43979" y="3674"/>
                  </a:lnTo>
                  <a:lnTo>
                    <a:pt x="45089" y="4031"/>
                  </a:lnTo>
                  <a:lnTo>
                    <a:pt x="47507" y="4031"/>
                  </a:lnTo>
                  <a:lnTo>
                    <a:pt x="46331" y="3595"/>
                  </a:lnTo>
                  <a:lnTo>
                    <a:pt x="43939" y="2789"/>
                  </a:lnTo>
                  <a:lnTo>
                    <a:pt x="42723" y="2432"/>
                  </a:lnTo>
                  <a:lnTo>
                    <a:pt x="41547" y="2102"/>
                  </a:lnTo>
                  <a:lnTo>
                    <a:pt x="39155" y="1520"/>
                  </a:lnTo>
                  <a:lnTo>
                    <a:pt x="36750" y="1045"/>
                  </a:lnTo>
                  <a:lnTo>
                    <a:pt x="34319" y="662"/>
                  </a:lnTo>
                  <a:lnTo>
                    <a:pt x="31887" y="358"/>
                  </a:lnTo>
                  <a:lnTo>
                    <a:pt x="29443" y="159"/>
                  </a:lnTo>
                  <a:lnTo>
                    <a:pt x="26985" y="40"/>
                  </a:lnTo>
                  <a:lnTo>
                    <a:pt x="2452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9"/>
            <p:cNvSpPr/>
            <p:nvPr/>
          </p:nvSpPr>
          <p:spPr>
            <a:xfrm>
              <a:off x="8042939" y="4042104"/>
              <a:ext cx="1094199" cy="1101384"/>
            </a:xfrm>
            <a:custGeom>
              <a:avLst/>
              <a:gdLst/>
              <a:ahLst/>
              <a:cxnLst/>
              <a:rect l="l" t="t" r="r" b="b"/>
              <a:pathLst>
                <a:path w="34266" h="34491" extrusionOk="0">
                  <a:moveTo>
                    <a:pt x="34266" y="0"/>
                  </a:moveTo>
                  <a:lnTo>
                    <a:pt x="32561" y="2564"/>
                  </a:lnTo>
                  <a:lnTo>
                    <a:pt x="29046" y="7678"/>
                  </a:lnTo>
                  <a:lnTo>
                    <a:pt x="26284" y="11444"/>
                  </a:lnTo>
                  <a:lnTo>
                    <a:pt x="24381" y="13902"/>
                  </a:lnTo>
                  <a:lnTo>
                    <a:pt x="22425" y="16307"/>
                  </a:lnTo>
                  <a:lnTo>
                    <a:pt x="20404" y="18646"/>
                  </a:lnTo>
                  <a:lnTo>
                    <a:pt x="18303" y="20919"/>
                  </a:lnTo>
                  <a:lnTo>
                    <a:pt x="16149" y="23099"/>
                  </a:lnTo>
                  <a:lnTo>
                    <a:pt x="13902" y="25187"/>
                  </a:lnTo>
                  <a:lnTo>
                    <a:pt x="11590" y="27169"/>
                  </a:lnTo>
                  <a:lnTo>
                    <a:pt x="9171" y="29033"/>
                  </a:lnTo>
                  <a:lnTo>
                    <a:pt x="6674" y="30777"/>
                  </a:lnTo>
                  <a:lnTo>
                    <a:pt x="4084" y="32376"/>
                  </a:lnTo>
                  <a:lnTo>
                    <a:pt x="1388" y="33830"/>
                  </a:lnTo>
                  <a:lnTo>
                    <a:pt x="0" y="34490"/>
                  </a:lnTo>
                  <a:lnTo>
                    <a:pt x="1890" y="34490"/>
                  </a:lnTo>
                  <a:lnTo>
                    <a:pt x="3185" y="33816"/>
                  </a:lnTo>
                  <a:lnTo>
                    <a:pt x="5696" y="32376"/>
                  </a:lnTo>
                  <a:lnTo>
                    <a:pt x="8114" y="30790"/>
                  </a:lnTo>
                  <a:lnTo>
                    <a:pt x="10453" y="29099"/>
                  </a:lnTo>
                  <a:lnTo>
                    <a:pt x="12713" y="27288"/>
                  </a:lnTo>
                  <a:lnTo>
                    <a:pt x="14893" y="25385"/>
                  </a:lnTo>
                  <a:lnTo>
                    <a:pt x="17008" y="23390"/>
                  </a:lnTo>
                  <a:lnTo>
                    <a:pt x="19056" y="21315"/>
                  </a:lnTo>
                  <a:lnTo>
                    <a:pt x="21038" y="19148"/>
                  </a:lnTo>
                  <a:lnTo>
                    <a:pt x="22954" y="16928"/>
                  </a:lnTo>
                  <a:lnTo>
                    <a:pt x="24817" y="14655"/>
                  </a:lnTo>
                  <a:lnTo>
                    <a:pt x="26641" y="12330"/>
                  </a:lnTo>
                  <a:lnTo>
                    <a:pt x="29271" y="8775"/>
                  </a:lnTo>
                  <a:lnTo>
                    <a:pt x="32640" y="3938"/>
                  </a:lnTo>
                  <a:lnTo>
                    <a:pt x="34266" y="1494"/>
                  </a:lnTo>
                  <a:lnTo>
                    <a:pt x="342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9"/>
            <p:cNvSpPr/>
            <p:nvPr/>
          </p:nvSpPr>
          <p:spPr>
            <a:xfrm>
              <a:off x="8346749" y="4329469"/>
              <a:ext cx="790393" cy="814023"/>
            </a:xfrm>
            <a:custGeom>
              <a:avLst/>
              <a:gdLst/>
              <a:ahLst/>
              <a:cxnLst/>
              <a:rect l="l" t="t" r="r" b="b"/>
              <a:pathLst>
                <a:path w="24752" h="25492" extrusionOk="0">
                  <a:moveTo>
                    <a:pt x="24752" y="1"/>
                  </a:moveTo>
                  <a:lnTo>
                    <a:pt x="23496" y="1851"/>
                  </a:lnTo>
                  <a:lnTo>
                    <a:pt x="20853" y="5445"/>
                  </a:lnTo>
                  <a:lnTo>
                    <a:pt x="18052" y="8920"/>
                  </a:lnTo>
                  <a:lnTo>
                    <a:pt x="15092" y="12264"/>
                  </a:lnTo>
                  <a:lnTo>
                    <a:pt x="11986" y="15475"/>
                  </a:lnTo>
                  <a:lnTo>
                    <a:pt x="8736" y="18527"/>
                  </a:lnTo>
                  <a:lnTo>
                    <a:pt x="5340" y="21434"/>
                  </a:lnTo>
                  <a:lnTo>
                    <a:pt x="1811" y="24183"/>
                  </a:lnTo>
                  <a:lnTo>
                    <a:pt x="1" y="25491"/>
                  </a:lnTo>
                  <a:lnTo>
                    <a:pt x="1415" y="25491"/>
                  </a:lnTo>
                  <a:lnTo>
                    <a:pt x="3106" y="24249"/>
                  </a:lnTo>
                  <a:lnTo>
                    <a:pt x="6397" y="21619"/>
                  </a:lnTo>
                  <a:lnTo>
                    <a:pt x="9581" y="18871"/>
                  </a:lnTo>
                  <a:lnTo>
                    <a:pt x="12634" y="15977"/>
                  </a:lnTo>
                  <a:lnTo>
                    <a:pt x="15568" y="12964"/>
                  </a:lnTo>
                  <a:lnTo>
                    <a:pt x="18369" y="9832"/>
                  </a:lnTo>
                  <a:lnTo>
                    <a:pt x="21025" y="6568"/>
                  </a:lnTo>
                  <a:lnTo>
                    <a:pt x="23549" y="3212"/>
                  </a:lnTo>
                  <a:lnTo>
                    <a:pt x="24752" y="1481"/>
                  </a:lnTo>
                  <a:lnTo>
                    <a:pt x="2475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9"/>
            <p:cNvSpPr/>
            <p:nvPr/>
          </p:nvSpPr>
          <p:spPr>
            <a:xfrm>
              <a:off x="8670006" y="4631172"/>
              <a:ext cx="467141" cy="512325"/>
            </a:xfrm>
            <a:custGeom>
              <a:avLst/>
              <a:gdLst/>
              <a:ahLst/>
              <a:cxnLst/>
              <a:rect l="l" t="t" r="r" b="b"/>
              <a:pathLst>
                <a:path w="14629" h="16044" extrusionOk="0">
                  <a:moveTo>
                    <a:pt x="14629" y="1"/>
                  </a:moveTo>
                  <a:lnTo>
                    <a:pt x="13862" y="1151"/>
                  </a:lnTo>
                  <a:lnTo>
                    <a:pt x="12290" y="3397"/>
                  </a:lnTo>
                  <a:lnTo>
                    <a:pt x="10638" y="5577"/>
                  </a:lnTo>
                  <a:lnTo>
                    <a:pt x="8920" y="7705"/>
                  </a:lnTo>
                  <a:lnTo>
                    <a:pt x="7110" y="9727"/>
                  </a:lnTo>
                  <a:lnTo>
                    <a:pt x="5207" y="11669"/>
                  </a:lnTo>
                  <a:lnTo>
                    <a:pt x="3211" y="13506"/>
                  </a:lnTo>
                  <a:lnTo>
                    <a:pt x="1097" y="15237"/>
                  </a:lnTo>
                  <a:lnTo>
                    <a:pt x="0" y="16043"/>
                  </a:lnTo>
                  <a:lnTo>
                    <a:pt x="1388" y="16043"/>
                  </a:lnTo>
                  <a:lnTo>
                    <a:pt x="2366" y="15290"/>
                  </a:lnTo>
                  <a:lnTo>
                    <a:pt x="4255" y="13691"/>
                  </a:lnTo>
                  <a:lnTo>
                    <a:pt x="6039" y="12013"/>
                  </a:lnTo>
                  <a:lnTo>
                    <a:pt x="7757" y="10242"/>
                  </a:lnTo>
                  <a:lnTo>
                    <a:pt x="9396" y="8405"/>
                  </a:lnTo>
                  <a:lnTo>
                    <a:pt x="10968" y="6502"/>
                  </a:lnTo>
                  <a:lnTo>
                    <a:pt x="12475" y="4533"/>
                  </a:lnTo>
                  <a:lnTo>
                    <a:pt x="13928" y="2512"/>
                  </a:lnTo>
                  <a:lnTo>
                    <a:pt x="14629" y="1481"/>
                  </a:lnTo>
                  <a:lnTo>
                    <a:pt x="1462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9"/>
            <p:cNvSpPr/>
            <p:nvPr/>
          </p:nvSpPr>
          <p:spPr>
            <a:xfrm>
              <a:off x="8942170" y="4945551"/>
              <a:ext cx="194980" cy="197950"/>
            </a:xfrm>
            <a:custGeom>
              <a:avLst/>
              <a:gdLst/>
              <a:ahLst/>
              <a:cxnLst/>
              <a:rect l="l" t="t" r="r" b="b"/>
              <a:pathLst>
                <a:path w="6106" h="6199" extrusionOk="0">
                  <a:moveTo>
                    <a:pt x="6106" y="1"/>
                  </a:moveTo>
                  <a:lnTo>
                    <a:pt x="5405" y="833"/>
                  </a:lnTo>
                  <a:lnTo>
                    <a:pt x="3938" y="2432"/>
                  </a:lnTo>
                  <a:lnTo>
                    <a:pt x="2406" y="3978"/>
                  </a:lnTo>
                  <a:lnTo>
                    <a:pt x="820" y="5471"/>
                  </a:lnTo>
                  <a:lnTo>
                    <a:pt x="1" y="6198"/>
                  </a:lnTo>
                  <a:lnTo>
                    <a:pt x="1230" y="6198"/>
                  </a:lnTo>
                  <a:lnTo>
                    <a:pt x="2498" y="5022"/>
                  </a:lnTo>
                  <a:lnTo>
                    <a:pt x="4943" y="2551"/>
                  </a:lnTo>
                  <a:lnTo>
                    <a:pt x="6106" y="1269"/>
                  </a:lnTo>
                  <a:lnTo>
                    <a:pt x="610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8" name="Google Shape;228;p9"/>
          <p:cNvGrpSpPr/>
          <p:nvPr/>
        </p:nvGrpSpPr>
        <p:grpSpPr>
          <a:xfrm rot="1508803">
            <a:off x="344834" y="3799136"/>
            <a:ext cx="750325" cy="443959"/>
            <a:chOff x="2259350" y="2408700"/>
            <a:chExt cx="508925" cy="301125"/>
          </a:xfrm>
        </p:grpSpPr>
        <p:sp>
          <p:nvSpPr>
            <p:cNvPr id="229" name="Google Shape;229;p9"/>
            <p:cNvSpPr/>
            <p:nvPr/>
          </p:nvSpPr>
          <p:spPr>
            <a:xfrm>
              <a:off x="2756325" y="2606300"/>
              <a:ext cx="200" cy="875"/>
            </a:xfrm>
            <a:custGeom>
              <a:avLst/>
              <a:gdLst/>
              <a:ahLst/>
              <a:cxnLst/>
              <a:rect l="l" t="t" r="r" b="b"/>
              <a:pathLst>
                <a:path w="8" h="35" extrusionOk="0">
                  <a:moveTo>
                    <a:pt x="8" y="1"/>
                  </a:moveTo>
                  <a:lnTo>
                    <a:pt x="8" y="1"/>
                  </a:lnTo>
                  <a:cubicBezTo>
                    <a:pt x="0" y="23"/>
                    <a:pt x="0" y="34"/>
                    <a:pt x="2" y="34"/>
                  </a:cubicBezTo>
                  <a:cubicBezTo>
                    <a:pt x="4" y="34"/>
                    <a:pt x="8" y="23"/>
                    <a:pt x="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9"/>
            <p:cNvSpPr/>
            <p:nvPr/>
          </p:nvSpPr>
          <p:spPr>
            <a:xfrm>
              <a:off x="2364675" y="2478550"/>
              <a:ext cx="159400" cy="140475"/>
            </a:xfrm>
            <a:custGeom>
              <a:avLst/>
              <a:gdLst/>
              <a:ahLst/>
              <a:cxnLst/>
              <a:rect l="l" t="t" r="r" b="b"/>
              <a:pathLst>
                <a:path w="6376" h="5619" extrusionOk="0">
                  <a:moveTo>
                    <a:pt x="3293" y="307"/>
                  </a:moveTo>
                  <a:cubicBezTo>
                    <a:pt x="4637" y="307"/>
                    <a:pt x="6030" y="1290"/>
                    <a:pt x="5746" y="2848"/>
                  </a:cubicBezTo>
                  <a:cubicBezTo>
                    <a:pt x="5528" y="4091"/>
                    <a:pt x="4391" y="5090"/>
                    <a:pt x="3175" y="5090"/>
                  </a:cubicBezTo>
                  <a:cubicBezTo>
                    <a:pt x="2892" y="5090"/>
                    <a:pt x="2604" y="5035"/>
                    <a:pt x="2322" y="4917"/>
                  </a:cubicBezTo>
                  <a:cubicBezTo>
                    <a:pt x="997" y="4366"/>
                    <a:pt x="700" y="2774"/>
                    <a:pt x="1250" y="1553"/>
                  </a:cubicBezTo>
                  <a:cubicBezTo>
                    <a:pt x="1633" y="690"/>
                    <a:pt x="2454" y="307"/>
                    <a:pt x="3293" y="307"/>
                  </a:cubicBezTo>
                  <a:close/>
                  <a:moveTo>
                    <a:pt x="3361" y="0"/>
                  </a:moveTo>
                  <a:cubicBezTo>
                    <a:pt x="2438" y="0"/>
                    <a:pt x="1515" y="380"/>
                    <a:pt x="968" y="1211"/>
                  </a:cubicBezTo>
                  <a:cubicBezTo>
                    <a:pt x="0" y="2684"/>
                    <a:pt x="610" y="4873"/>
                    <a:pt x="2307" y="5468"/>
                  </a:cubicBezTo>
                  <a:cubicBezTo>
                    <a:pt x="2599" y="5571"/>
                    <a:pt x="2896" y="5619"/>
                    <a:pt x="3187" y="5619"/>
                  </a:cubicBezTo>
                  <a:cubicBezTo>
                    <a:pt x="4709" y="5619"/>
                    <a:pt x="6112" y="4318"/>
                    <a:pt x="6237" y="2744"/>
                  </a:cubicBezTo>
                  <a:cubicBezTo>
                    <a:pt x="6375" y="1017"/>
                    <a:pt x="4869" y="0"/>
                    <a:pt x="33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9"/>
            <p:cNvSpPr/>
            <p:nvPr/>
          </p:nvSpPr>
          <p:spPr>
            <a:xfrm>
              <a:off x="2410050" y="2498425"/>
              <a:ext cx="77075" cy="101525"/>
            </a:xfrm>
            <a:custGeom>
              <a:avLst/>
              <a:gdLst/>
              <a:ahLst/>
              <a:cxnLst/>
              <a:rect l="l" t="t" r="r" b="b"/>
              <a:pathLst>
                <a:path w="3083" h="4061" extrusionOk="0">
                  <a:moveTo>
                    <a:pt x="1102" y="773"/>
                  </a:moveTo>
                  <a:cubicBezTo>
                    <a:pt x="1251" y="1145"/>
                    <a:pt x="1430" y="1502"/>
                    <a:pt x="1594" y="1860"/>
                  </a:cubicBezTo>
                  <a:cubicBezTo>
                    <a:pt x="1594" y="1875"/>
                    <a:pt x="1594" y="1875"/>
                    <a:pt x="1594" y="1875"/>
                  </a:cubicBezTo>
                  <a:cubicBezTo>
                    <a:pt x="1579" y="1875"/>
                    <a:pt x="1549" y="1875"/>
                    <a:pt x="1534" y="1889"/>
                  </a:cubicBezTo>
                  <a:cubicBezTo>
                    <a:pt x="1460" y="1904"/>
                    <a:pt x="1370" y="1934"/>
                    <a:pt x="1266" y="1949"/>
                  </a:cubicBezTo>
                  <a:cubicBezTo>
                    <a:pt x="1117" y="1636"/>
                    <a:pt x="968" y="1309"/>
                    <a:pt x="820" y="981"/>
                  </a:cubicBezTo>
                  <a:cubicBezTo>
                    <a:pt x="909" y="892"/>
                    <a:pt x="998" y="833"/>
                    <a:pt x="1102" y="773"/>
                  </a:cubicBezTo>
                  <a:close/>
                  <a:moveTo>
                    <a:pt x="641" y="1160"/>
                  </a:moveTo>
                  <a:cubicBezTo>
                    <a:pt x="760" y="1458"/>
                    <a:pt x="894" y="1726"/>
                    <a:pt x="1028" y="2009"/>
                  </a:cubicBezTo>
                  <a:lnTo>
                    <a:pt x="879" y="2009"/>
                  </a:lnTo>
                  <a:cubicBezTo>
                    <a:pt x="269" y="1904"/>
                    <a:pt x="418" y="1532"/>
                    <a:pt x="581" y="1264"/>
                  </a:cubicBezTo>
                  <a:cubicBezTo>
                    <a:pt x="596" y="1220"/>
                    <a:pt x="626" y="1205"/>
                    <a:pt x="641" y="1160"/>
                  </a:cubicBezTo>
                  <a:close/>
                  <a:moveTo>
                    <a:pt x="2025" y="2202"/>
                  </a:moveTo>
                  <a:cubicBezTo>
                    <a:pt x="2308" y="2232"/>
                    <a:pt x="2576" y="2366"/>
                    <a:pt x="2472" y="2723"/>
                  </a:cubicBezTo>
                  <a:cubicBezTo>
                    <a:pt x="2457" y="2783"/>
                    <a:pt x="2427" y="2827"/>
                    <a:pt x="2383" y="2887"/>
                  </a:cubicBezTo>
                  <a:cubicBezTo>
                    <a:pt x="2263" y="2649"/>
                    <a:pt x="2130" y="2425"/>
                    <a:pt x="2025" y="2202"/>
                  </a:cubicBezTo>
                  <a:close/>
                  <a:moveTo>
                    <a:pt x="1728" y="2202"/>
                  </a:moveTo>
                  <a:cubicBezTo>
                    <a:pt x="1862" y="2500"/>
                    <a:pt x="1981" y="2812"/>
                    <a:pt x="2115" y="3110"/>
                  </a:cubicBezTo>
                  <a:cubicBezTo>
                    <a:pt x="2070" y="3140"/>
                    <a:pt x="2040" y="3155"/>
                    <a:pt x="1996" y="3184"/>
                  </a:cubicBezTo>
                  <a:cubicBezTo>
                    <a:pt x="1966" y="3199"/>
                    <a:pt x="1936" y="3214"/>
                    <a:pt x="1906" y="3229"/>
                  </a:cubicBezTo>
                  <a:cubicBezTo>
                    <a:pt x="1772" y="2946"/>
                    <a:pt x="1609" y="2663"/>
                    <a:pt x="1475" y="2396"/>
                  </a:cubicBezTo>
                  <a:cubicBezTo>
                    <a:pt x="1460" y="2351"/>
                    <a:pt x="1430" y="2306"/>
                    <a:pt x="1415" y="2247"/>
                  </a:cubicBezTo>
                  <a:cubicBezTo>
                    <a:pt x="1489" y="2232"/>
                    <a:pt x="1564" y="2217"/>
                    <a:pt x="1623" y="2217"/>
                  </a:cubicBezTo>
                  <a:cubicBezTo>
                    <a:pt x="1653" y="2202"/>
                    <a:pt x="1698" y="2202"/>
                    <a:pt x="1728" y="2202"/>
                  </a:cubicBezTo>
                  <a:close/>
                  <a:moveTo>
                    <a:pt x="974" y="1"/>
                  </a:moveTo>
                  <a:cubicBezTo>
                    <a:pt x="943" y="1"/>
                    <a:pt x="915" y="29"/>
                    <a:pt x="924" y="73"/>
                  </a:cubicBezTo>
                  <a:cubicBezTo>
                    <a:pt x="939" y="237"/>
                    <a:pt x="983" y="401"/>
                    <a:pt x="1028" y="550"/>
                  </a:cubicBezTo>
                  <a:cubicBezTo>
                    <a:pt x="924" y="609"/>
                    <a:pt x="805" y="669"/>
                    <a:pt x="715" y="743"/>
                  </a:cubicBezTo>
                  <a:cubicBezTo>
                    <a:pt x="656" y="609"/>
                    <a:pt x="596" y="475"/>
                    <a:pt x="537" y="327"/>
                  </a:cubicBezTo>
                  <a:cubicBezTo>
                    <a:pt x="526" y="305"/>
                    <a:pt x="505" y="295"/>
                    <a:pt x="484" y="295"/>
                  </a:cubicBezTo>
                  <a:cubicBezTo>
                    <a:pt x="447" y="295"/>
                    <a:pt x="408" y="324"/>
                    <a:pt x="418" y="371"/>
                  </a:cubicBezTo>
                  <a:cubicBezTo>
                    <a:pt x="448" y="535"/>
                    <a:pt x="492" y="714"/>
                    <a:pt x="552" y="877"/>
                  </a:cubicBezTo>
                  <a:cubicBezTo>
                    <a:pt x="492" y="937"/>
                    <a:pt x="433" y="996"/>
                    <a:pt x="388" y="1071"/>
                  </a:cubicBezTo>
                  <a:cubicBezTo>
                    <a:pt x="180" y="1339"/>
                    <a:pt x="1" y="1785"/>
                    <a:pt x="239" y="2083"/>
                  </a:cubicBezTo>
                  <a:cubicBezTo>
                    <a:pt x="391" y="2265"/>
                    <a:pt x="604" y="2323"/>
                    <a:pt x="829" y="2323"/>
                  </a:cubicBezTo>
                  <a:cubicBezTo>
                    <a:pt x="934" y="2323"/>
                    <a:pt x="1042" y="2310"/>
                    <a:pt x="1147" y="2291"/>
                  </a:cubicBezTo>
                  <a:cubicBezTo>
                    <a:pt x="1296" y="2634"/>
                    <a:pt x="1430" y="2991"/>
                    <a:pt x="1579" y="3333"/>
                  </a:cubicBezTo>
                  <a:cubicBezTo>
                    <a:pt x="1236" y="3408"/>
                    <a:pt x="879" y="3378"/>
                    <a:pt x="522" y="3467"/>
                  </a:cubicBezTo>
                  <a:cubicBezTo>
                    <a:pt x="462" y="3482"/>
                    <a:pt x="462" y="3557"/>
                    <a:pt x="507" y="3586"/>
                  </a:cubicBezTo>
                  <a:cubicBezTo>
                    <a:pt x="675" y="3692"/>
                    <a:pt x="916" y="3741"/>
                    <a:pt x="1181" y="3741"/>
                  </a:cubicBezTo>
                  <a:cubicBezTo>
                    <a:pt x="1362" y="3741"/>
                    <a:pt x="1555" y="3718"/>
                    <a:pt x="1742" y="3676"/>
                  </a:cubicBezTo>
                  <a:cubicBezTo>
                    <a:pt x="1802" y="3795"/>
                    <a:pt x="1862" y="3914"/>
                    <a:pt x="1936" y="4018"/>
                  </a:cubicBezTo>
                  <a:cubicBezTo>
                    <a:pt x="1953" y="4047"/>
                    <a:pt x="1984" y="4060"/>
                    <a:pt x="2015" y="4060"/>
                  </a:cubicBezTo>
                  <a:cubicBezTo>
                    <a:pt x="2062" y="4060"/>
                    <a:pt x="2109" y="4028"/>
                    <a:pt x="2100" y="3973"/>
                  </a:cubicBezTo>
                  <a:cubicBezTo>
                    <a:pt x="2100" y="3839"/>
                    <a:pt x="2085" y="3720"/>
                    <a:pt x="2040" y="3586"/>
                  </a:cubicBezTo>
                  <a:cubicBezTo>
                    <a:pt x="2130" y="3557"/>
                    <a:pt x="2219" y="3527"/>
                    <a:pt x="2293" y="3482"/>
                  </a:cubicBezTo>
                  <a:cubicBezTo>
                    <a:pt x="2338" y="3571"/>
                    <a:pt x="2383" y="3646"/>
                    <a:pt x="2442" y="3720"/>
                  </a:cubicBezTo>
                  <a:cubicBezTo>
                    <a:pt x="2461" y="3751"/>
                    <a:pt x="2492" y="3767"/>
                    <a:pt x="2523" y="3767"/>
                  </a:cubicBezTo>
                  <a:cubicBezTo>
                    <a:pt x="2565" y="3767"/>
                    <a:pt x="2606" y="3736"/>
                    <a:pt x="2606" y="3676"/>
                  </a:cubicBezTo>
                  <a:cubicBezTo>
                    <a:pt x="2606" y="3557"/>
                    <a:pt x="2576" y="3452"/>
                    <a:pt x="2546" y="3333"/>
                  </a:cubicBezTo>
                  <a:cubicBezTo>
                    <a:pt x="2904" y="3080"/>
                    <a:pt x="3082" y="2723"/>
                    <a:pt x="2874" y="2276"/>
                  </a:cubicBezTo>
                  <a:cubicBezTo>
                    <a:pt x="2718" y="1939"/>
                    <a:pt x="2369" y="1839"/>
                    <a:pt x="2015" y="1839"/>
                  </a:cubicBezTo>
                  <a:cubicBezTo>
                    <a:pt x="1964" y="1839"/>
                    <a:pt x="1913" y="1841"/>
                    <a:pt x="1862" y="1845"/>
                  </a:cubicBezTo>
                  <a:cubicBezTo>
                    <a:pt x="1668" y="1458"/>
                    <a:pt x="1489" y="1056"/>
                    <a:pt x="1311" y="669"/>
                  </a:cubicBezTo>
                  <a:cubicBezTo>
                    <a:pt x="1579" y="550"/>
                    <a:pt x="1862" y="460"/>
                    <a:pt x="2130" y="356"/>
                  </a:cubicBezTo>
                  <a:cubicBezTo>
                    <a:pt x="2185" y="342"/>
                    <a:pt x="2163" y="251"/>
                    <a:pt x="2111" y="251"/>
                  </a:cubicBezTo>
                  <a:cubicBezTo>
                    <a:pt x="2108" y="251"/>
                    <a:pt x="2104" y="251"/>
                    <a:pt x="2100" y="252"/>
                  </a:cubicBezTo>
                  <a:cubicBezTo>
                    <a:pt x="1802" y="297"/>
                    <a:pt x="1504" y="356"/>
                    <a:pt x="1222" y="460"/>
                  </a:cubicBezTo>
                  <a:cubicBezTo>
                    <a:pt x="1162" y="327"/>
                    <a:pt x="1088" y="178"/>
                    <a:pt x="1028" y="44"/>
                  </a:cubicBezTo>
                  <a:cubicBezTo>
                    <a:pt x="1016" y="14"/>
                    <a:pt x="994" y="1"/>
                    <a:pt x="9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9"/>
            <p:cNvSpPr/>
            <p:nvPr/>
          </p:nvSpPr>
          <p:spPr>
            <a:xfrm>
              <a:off x="2259350" y="2408700"/>
              <a:ext cx="508925" cy="301125"/>
            </a:xfrm>
            <a:custGeom>
              <a:avLst/>
              <a:gdLst/>
              <a:ahLst/>
              <a:cxnLst/>
              <a:rect l="l" t="t" r="r" b="b"/>
              <a:pathLst>
                <a:path w="20357" h="12045" extrusionOk="0">
                  <a:moveTo>
                    <a:pt x="12117" y="343"/>
                  </a:moveTo>
                  <a:cubicBezTo>
                    <a:pt x="12400" y="819"/>
                    <a:pt x="12623" y="1326"/>
                    <a:pt x="12831" y="1847"/>
                  </a:cubicBezTo>
                  <a:cubicBezTo>
                    <a:pt x="12385" y="1742"/>
                    <a:pt x="11923" y="1713"/>
                    <a:pt x="11492" y="1474"/>
                  </a:cubicBezTo>
                  <a:cubicBezTo>
                    <a:pt x="11179" y="1296"/>
                    <a:pt x="10956" y="1013"/>
                    <a:pt x="10688" y="775"/>
                  </a:cubicBezTo>
                  <a:cubicBezTo>
                    <a:pt x="11179" y="656"/>
                    <a:pt x="11655" y="522"/>
                    <a:pt x="12117" y="343"/>
                  </a:cubicBezTo>
                  <a:close/>
                  <a:moveTo>
                    <a:pt x="17773" y="1802"/>
                  </a:moveTo>
                  <a:cubicBezTo>
                    <a:pt x="17996" y="2308"/>
                    <a:pt x="18175" y="2829"/>
                    <a:pt x="18324" y="3365"/>
                  </a:cubicBezTo>
                  <a:cubicBezTo>
                    <a:pt x="17877" y="3216"/>
                    <a:pt x="17431" y="3142"/>
                    <a:pt x="17044" y="2859"/>
                  </a:cubicBezTo>
                  <a:cubicBezTo>
                    <a:pt x="16746" y="2635"/>
                    <a:pt x="16553" y="2338"/>
                    <a:pt x="16314" y="2070"/>
                  </a:cubicBezTo>
                  <a:cubicBezTo>
                    <a:pt x="16821" y="1995"/>
                    <a:pt x="17312" y="1936"/>
                    <a:pt x="17773" y="1802"/>
                  </a:cubicBezTo>
                  <a:close/>
                  <a:moveTo>
                    <a:pt x="14558" y="4838"/>
                  </a:moveTo>
                  <a:cubicBezTo>
                    <a:pt x="14871" y="5151"/>
                    <a:pt x="15079" y="5553"/>
                    <a:pt x="15124" y="6014"/>
                  </a:cubicBezTo>
                  <a:cubicBezTo>
                    <a:pt x="14945" y="5612"/>
                    <a:pt x="14752" y="5225"/>
                    <a:pt x="14558" y="4838"/>
                  </a:cubicBezTo>
                  <a:close/>
                  <a:moveTo>
                    <a:pt x="2174" y="4139"/>
                  </a:moveTo>
                  <a:cubicBezTo>
                    <a:pt x="2248" y="4645"/>
                    <a:pt x="2338" y="5062"/>
                    <a:pt x="2084" y="5583"/>
                  </a:cubicBezTo>
                  <a:cubicBezTo>
                    <a:pt x="1891" y="5999"/>
                    <a:pt x="1563" y="6372"/>
                    <a:pt x="1176" y="6625"/>
                  </a:cubicBezTo>
                  <a:cubicBezTo>
                    <a:pt x="923" y="6089"/>
                    <a:pt x="641" y="5568"/>
                    <a:pt x="373" y="5047"/>
                  </a:cubicBezTo>
                  <a:cubicBezTo>
                    <a:pt x="983" y="4749"/>
                    <a:pt x="1578" y="4436"/>
                    <a:pt x="2174" y="4139"/>
                  </a:cubicBezTo>
                  <a:close/>
                  <a:moveTo>
                    <a:pt x="14260" y="5091"/>
                  </a:moveTo>
                  <a:cubicBezTo>
                    <a:pt x="14498" y="5598"/>
                    <a:pt x="14752" y="6104"/>
                    <a:pt x="15005" y="6595"/>
                  </a:cubicBezTo>
                  <a:cubicBezTo>
                    <a:pt x="14588" y="6625"/>
                    <a:pt x="14186" y="6684"/>
                    <a:pt x="13769" y="6773"/>
                  </a:cubicBezTo>
                  <a:cubicBezTo>
                    <a:pt x="13784" y="6610"/>
                    <a:pt x="13739" y="6446"/>
                    <a:pt x="13754" y="6282"/>
                  </a:cubicBezTo>
                  <a:cubicBezTo>
                    <a:pt x="13754" y="5851"/>
                    <a:pt x="13918" y="5374"/>
                    <a:pt x="14260" y="5091"/>
                  </a:cubicBezTo>
                  <a:close/>
                  <a:moveTo>
                    <a:pt x="13471" y="7384"/>
                  </a:moveTo>
                  <a:cubicBezTo>
                    <a:pt x="13457" y="7413"/>
                    <a:pt x="13427" y="7443"/>
                    <a:pt x="13397" y="7473"/>
                  </a:cubicBezTo>
                  <a:cubicBezTo>
                    <a:pt x="13397" y="7443"/>
                    <a:pt x="13382" y="7428"/>
                    <a:pt x="13382" y="7399"/>
                  </a:cubicBezTo>
                  <a:cubicBezTo>
                    <a:pt x="13412" y="7399"/>
                    <a:pt x="13442" y="7384"/>
                    <a:pt x="13471" y="7384"/>
                  </a:cubicBezTo>
                  <a:close/>
                  <a:moveTo>
                    <a:pt x="13055" y="7488"/>
                  </a:moveTo>
                  <a:cubicBezTo>
                    <a:pt x="13070" y="7547"/>
                    <a:pt x="13084" y="7607"/>
                    <a:pt x="13114" y="7667"/>
                  </a:cubicBezTo>
                  <a:cubicBezTo>
                    <a:pt x="13070" y="7681"/>
                    <a:pt x="13025" y="7711"/>
                    <a:pt x="12995" y="7726"/>
                  </a:cubicBezTo>
                  <a:cubicBezTo>
                    <a:pt x="12950" y="7741"/>
                    <a:pt x="12921" y="7741"/>
                    <a:pt x="12891" y="7756"/>
                  </a:cubicBezTo>
                  <a:cubicBezTo>
                    <a:pt x="12861" y="7681"/>
                    <a:pt x="12831" y="7622"/>
                    <a:pt x="12816" y="7547"/>
                  </a:cubicBezTo>
                  <a:cubicBezTo>
                    <a:pt x="12891" y="7533"/>
                    <a:pt x="12980" y="7503"/>
                    <a:pt x="13055" y="7488"/>
                  </a:cubicBezTo>
                  <a:close/>
                  <a:moveTo>
                    <a:pt x="12504" y="7637"/>
                  </a:moveTo>
                  <a:cubicBezTo>
                    <a:pt x="12519" y="7696"/>
                    <a:pt x="12534" y="7771"/>
                    <a:pt x="12549" y="7830"/>
                  </a:cubicBezTo>
                  <a:cubicBezTo>
                    <a:pt x="12484" y="7835"/>
                    <a:pt x="12418" y="7837"/>
                    <a:pt x="12351" y="7837"/>
                  </a:cubicBezTo>
                  <a:cubicBezTo>
                    <a:pt x="12216" y="7837"/>
                    <a:pt x="12077" y="7830"/>
                    <a:pt x="11938" y="7830"/>
                  </a:cubicBezTo>
                  <a:cubicBezTo>
                    <a:pt x="12087" y="7771"/>
                    <a:pt x="12236" y="7726"/>
                    <a:pt x="12370" y="7681"/>
                  </a:cubicBezTo>
                  <a:cubicBezTo>
                    <a:pt x="12415" y="7667"/>
                    <a:pt x="12459" y="7652"/>
                    <a:pt x="12504" y="7637"/>
                  </a:cubicBezTo>
                  <a:close/>
                  <a:moveTo>
                    <a:pt x="19366" y="6773"/>
                  </a:moveTo>
                  <a:cubicBezTo>
                    <a:pt x="19544" y="7294"/>
                    <a:pt x="19738" y="7815"/>
                    <a:pt x="19946" y="8336"/>
                  </a:cubicBezTo>
                  <a:cubicBezTo>
                    <a:pt x="19842" y="8333"/>
                    <a:pt x="19738" y="8331"/>
                    <a:pt x="19634" y="8331"/>
                  </a:cubicBezTo>
                  <a:cubicBezTo>
                    <a:pt x="19321" y="8331"/>
                    <a:pt x="19009" y="8348"/>
                    <a:pt x="18696" y="8381"/>
                  </a:cubicBezTo>
                  <a:cubicBezTo>
                    <a:pt x="18726" y="8217"/>
                    <a:pt x="18711" y="8039"/>
                    <a:pt x="18726" y="7890"/>
                  </a:cubicBezTo>
                  <a:cubicBezTo>
                    <a:pt x="18785" y="7458"/>
                    <a:pt x="18994" y="7012"/>
                    <a:pt x="19366" y="6773"/>
                  </a:cubicBezTo>
                  <a:close/>
                  <a:moveTo>
                    <a:pt x="14990" y="6952"/>
                  </a:moveTo>
                  <a:lnTo>
                    <a:pt x="14990" y="6952"/>
                  </a:lnTo>
                  <a:cubicBezTo>
                    <a:pt x="14612" y="8008"/>
                    <a:pt x="13562" y="8765"/>
                    <a:pt x="12478" y="8765"/>
                  </a:cubicBezTo>
                  <a:cubicBezTo>
                    <a:pt x="12110" y="8765"/>
                    <a:pt x="11738" y="8678"/>
                    <a:pt x="11388" y="8485"/>
                  </a:cubicBezTo>
                  <a:cubicBezTo>
                    <a:pt x="11239" y="8396"/>
                    <a:pt x="11105" y="8277"/>
                    <a:pt x="10971" y="8158"/>
                  </a:cubicBezTo>
                  <a:cubicBezTo>
                    <a:pt x="11149" y="8098"/>
                    <a:pt x="11328" y="8039"/>
                    <a:pt x="11492" y="7979"/>
                  </a:cubicBezTo>
                  <a:cubicBezTo>
                    <a:pt x="11704" y="8132"/>
                    <a:pt x="12037" y="8202"/>
                    <a:pt x="12396" y="8202"/>
                  </a:cubicBezTo>
                  <a:cubicBezTo>
                    <a:pt x="12490" y="8202"/>
                    <a:pt x="12586" y="8197"/>
                    <a:pt x="12683" y="8187"/>
                  </a:cubicBezTo>
                  <a:cubicBezTo>
                    <a:pt x="12727" y="8307"/>
                    <a:pt x="12772" y="8426"/>
                    <a:pt x="12831" y="8545"/>
                  </a:cubicBezTo>
                  <a:cubicBezTo>
                    <a:pt x="12851" y="8577"/>
                    <a:pt x="12884" y="8592"/>
                    <a:pt x="12917" y="8592"/>
                  </a:cubicBezTo>
                  <a:cubicBezTo>
                    <a:pt x="12959" y="8592"/>
                    <a:pt x="13002" y="8566"/>
                    <a:pt x="13010" y="8515"/>
                  </a:cubicBezTo>
                  <a:cubicBezTo>
                    <a:pt x="13010" y="8396"/>
                    <a:pt x="13010" y="8262"/>
                    <a:pt x="12980" y="8128"/>
                  </a:cubicBezTo>
                  <a:cubicBezTo>
                    <a:pt x="13070" y="8113"/>
                    <a:pt x="13159" y="8083"/>
                    <a:pt x="13248" y="8054"/>
                  </a:cubicBezTo>
                  <a:cubicBezTo>
                    <a:pt x="13293" y="8143"/>
                    <a:pt x="13323" y="8232"/>
                    <a:pt x="13367" y="8307"/>
                  </a:cubicBezTo>
                  <a:cubicBezTo>
                    <a:pt x="13380" y="8346"/>
                    <a:pt x="13414" y="8365"/>
                    <a:pt x="13447" y="8365"/>
                  </a:cubicBezTo>
                  <a:cubicBezTo>
                    <a:pt x="13489" y="8365"/>
                    <a:pt x="13531" y="8335"/>
                    <a:pt x="13531" y="8277"/>
                  </a:cubicBezTo>
                  <a:cubicBezTo>
                    <a:pt x="13546" y="8173"/>
                    <a:pt x="13531" y="8054"/>
                    <a:pt x="13516" y="7934"/>
                  </a:cubicBezTo>
                  <a:cubicBezTo>
                    <a:pt x="13799" y="7771"/>
                    <a:pt x="13992" y="7547"/>
                    <a:pt x="14007" y="7250"/>
                  </a:cubicBezTo>
                  <a:cubicBezTo>
                    <a:pt x="14350" y="7160"/>
                    <a:pt x="14677" y="7071"/>
                    <a:pt x="14990" y="6952"/>
                  </a:cubicBezTo>
                  <a:close/>
                  <a:moveTo>
                    <a:pt x="10480" y="819"/>
                  </a:moveTo>
                  <a:cubicBezTo>
                    <a:pt x="10965" y="1582"/>
                    <a:pt x="11838" y="2138"/>
                    <a:pt x="12750" y="2138"/>
                  </a:cubicBezTo>
                  <a:cubicBezTo>
                    <a:pt x="12817" y="2138"/>
                    <a:pt x="12883" y="2135"/>
                    <a:pt x="12950" y="2129"/>
                  </a:cubicBezTo>
                  <a:cubicBezTo>
                    <a:pt x="13189" y="2725"/>
                    <a:pt x="13427" y="3335"/>
                    <a:pt x="13695" y="3901"/>
                  </a:cubicBezTo>
                  <a:cubicBezTo>
                    <a:pt x="13858" y="4258"/>
                    <a:pt x="14022" y="4600"/>
                    <a:pt x="14186" y="4957"/>
                  </a:cubicBezTo>
                  <a:cubicBezTo>
                    <a:pt x="13590" y="5285"/>
                    <a:pt x="13427" y="6163"/>
                    <a:pt x="13501" y="6833"/>
                  </a:cubicBezTo>
                  <a:cubicBezTo>
                    <a:pt x="11909" y="7205"/>
                    <a:pt x="10346" y="7905"/>
                    <a:pt x="8872" y="8560"/>
                  </a:cubicBezTo>
                  <a:cubicBezTo>
                    <a:pt x="7547" y="9155"/>
                    <a:pt x="6074" y="9736"/>
                    <a:pt x="4764" y="10480"/>
                  </a:cubicBezTo>
                  <a:cubicBezTo>
                    <a:pt x="4593" y="9894"/>
                    <a:pt x="3691" y="9658"/>
                    <a:pt x="3019" y="9658"/>
                  </a:cubicBezTo>
                  <a:cubicBezTo>
                    <a:pt x="2872" y="9658"/>
                    <a:pt x="2735" y="9669"/>
                    <a:pt x="2620" y="9691"/>
                  </a:cubicBezTo>
                  <a:cubicBezTo>
                    <a:pt x="2486" y="9408"/>
                    <a:pt x="2352" y="9110"/>
                    <a:pt x="2233" y="8813"/>
                  </a:cubicBezTo>
                  <a:cubicBezTo>
                    <a:pt x="1906" y="8098"/>
                    <a:pt x="1578" y="7399"/>
                    <a:pt x="1221" y="6699"/>
                  </a:cubicBezTo>
                  <a:cubicBezTo>
                    <a:pt x="2189" y="6446"/>
                    <a:pt x="2888" y="4913"/>
                    <a:pt x="2397" y="4035"/>
                  </a:cubicBezTo>
                  <a:cubicBezTo>
                    <a:pt x="3543" y="3469"/>
                    <a:pt x="4689" y="2918"/>
                    <a:pt x="5865" y="2427"/>
                  </a:cubicBezTo>
                  <a:cubicBezTo>
                    <a:pt x="6982" y="1966"/>
                    <a:pt x="8098" y="1534"/>
                    <a:pt x="9244" y="1162"/>
                  </a:cubicBezTo>
                  <a:cubicBezTo>
                    <a:pt x="9646" y="1028"/>
                    <a:pt x="10063" y="924"/>
                    <a:pt x="10480" y="819"/>
                  </a:cubicBezTo>
                  <a:close/>
                  <a:moveTo>
                    <a:pt x="16106" y="2085"/>
                  </a:moveTo>
                  <a:cubicBezTo>
                    <a:pt x="16523" y="2963"/>
                    <a:pt x="17416" y="3648"/>
                    <a:pt x="18413" y="3677"/>
                  </a:cubicBezTo>
                  <a:cubicBezTo>
                    <a:pt x="18577" y="4288"/>
                    <a:pt x="18741" y="4913"/>
                    <a:pt x="18934" y="5523"/>
                  </a:cubicBezTo>
                  <a:cubicBezTo>
                    <a:pt x="19068" y="5880"/>
                    <a:pt x="19187" y="6252"/>
                    <a:pt x="19306" y="6610"/>
                  </a:cubicBezTo>
                  <a:cubicBezTo>
                    <a:pt x="18696" y="6878"/>
                    <a:pt x="18413" y="7741"/>
                    <a:pt x="18428" y="8411"/>
                  </a:cubicBezTo>
                  <a:cubicBezTo>
                    <a:pt x="16791" y="8589"/>
                    <a:pt x="15153" y="9110"/>
                    <a:pt x="13635" y="9602"/>
                  </a:cubicBezTo>
                  <a:cubicBezTo>
                    <a:pt x="12251" y="10033"/>
                    <a:pt x="10718" y="10435"/>
                    <a:pt x="9319" y="11045"/>
                  </a:cubicBezTo>
                  <a:cubicBezTo>
                    <a:pt x="9207" y="10346"/>
                    <a:pt x="8081" y="10014"/>
                    <a:pt x="7403" y="10014"/>
                  </a:cubicBezTo>
                  <a:cubicBezTo>
                    <a:pt x="7360" y="10014"/>
                    <a:pt x="7318" y="10016"/>
                    <a:pt x="7279" y="10018"/>
                  </a:cubicBezTo>
                  <a:cubicBezTo>
                    <a:pt x="7250" y="9929"/>
                    <a:pt x="7235" y="9840"/>
                    <a:pt x="7205" y="9765"/>
                  </a:cubicBezTo>
                  <a:cubicBezTo>
                    <a:pt x="7845" y="9438"/>
                    <a:pt x="8500" y="9125"/>
                    <a:pt x="9155" y="8857"/>
                  </a:cubicBezTo>
                  <a:cubicBezTo>
                    <a:pt x="9586" y="8694"/>
                    <a:pt x="10033" y="8515"/>
                    <a:pt x="10465" y="8351"/>
                  </a:cubicBezTo>
                  <a:cubicBezTo>
                    <a:pt x="10688" y="8634"/>
                    <a:pt x="10971" y="8872"/>
                    <a:pt x="11313" y="9036"/>
                  </a:cubicBezTo>
                  <a:cubicBezTo>
                    <a:pt x="11691" y="9217"/>
                    <a:pt x="12086" y="9299"/>
                    <a:pt x="12476" y="9299"/>
                  </a:cubicBezTo>
                  <a:cubicBezTo>
                    <a:pt x="13889" y="9299"/>
                    <a:pt x="15246" y="8219"/>
                    <a:pt x="15526" y="6773"/>
                  </a:cubicBezTo>
                  <a:cubicBezTo>
                    <a:pt x="15764" y="5553"/>
                    <a:pt x="15124" y="4600"/>
                    <a:pt x="14201" y="4094"/>
                  </a:cubicBezTo>
                  <a:cubicBezTo>
                    <a:pt x="14082" y="3871"/>
                    <a:pt x="13978" y="3648"/>
                    <a:pt x="13858" y="3424"/>
                  </a:cubicBezTo>
                  <a:cubicBezTo>
                    <a:pt x="13754" y="3201"/>
                    <a:pt x="13620" y="2903"/>
                    <a:pt x="13486" y="2591"/>
                  </a:cubicBezTo>
                  <a:cubicBezTo>
                    <a:pt x="13933" y="2487"/>
                    <a:pt x="14379" y="2382"/>
                    <a:pt x="14826" y="2278"/>
                  </a:cubicBezTo>
                  <a:cubicBezTo>
                    <a:pt x="15243" y="2204"/>
                    <a:pt x="15674" y="2144"/>
                    <a:pt x="16106" y="2085"/>
                  </a:cubicBezTo>
                  <a:close/>
                  <a:moveTo>
                    <a:pt x="2724" y="9809"/>
                  </a:moveTo>
                  <a:cubicBezTo>
                    <a:pt x="3174" y="9809"/>
                    <a:pt x="3708" y="9968"/>
                    <a:pt x="4079" y="10167"/>
                  </a:cubicBezTo>
                  <a:cubicBezTo>
                    <a:pt x="4198" y="10242"/>
                    <a:pt x="4332" y="10316"/>
                    <a:pt x="4407" y="10435"/>
                  </a:cubicBezTo>
                  <a:cubicBezTo>
                    <a:pt x="4451" y="10480"/>
                    <a:pt x="4481" y="10569"/>
                    <a:pt x="4496" y="10644"/>
                  </a:cubicBezTo>
                  <a:cubicBezTo>
                    <a:pt x="4094" y="10882"/>
                    <a:pt x="3692" y="11150"/>
                    <a:pt x="3335" y="11447"/>
                  </a:cubicBezTo>
                  <a:cubicBezTo>
                    <a:pt x="3305" y="11194"/>
                    <a:pt x="3126" y="10897"/>
                    <a:pt x="3037" y="10703"/>
                  </a:cubicBezTo>
                  <a:cubicBezTo>
                    <a:pt x="2918" y="10405"/>
                    <a:pt x="2784" y="10108"/>
                    <a:pt x="2665" y="9810"/>
                  </a:cubicBezTo>
                  <a:cubicBezTo>
                    <a:pt x="2685" y="9809"/>
                    <a:pt x="2704" y="9809"/>
                    <a:pt x="2724" y="9809"/>
                  </a:cubicBezTo>
                  <a:close/>
                  <a:moveTo>
                    <a:pt x="7309" y="10123"/>
                  </a:moveTo>
                  <a:lnTo>
                    <a:pt x="7309" y="10123"/>
                  </a:lnTo>
                  <a:cubicBezTo>
                    <a:pt x="7785" y="10167"/>
                    <a:pt x="8321" y="10390"/>
                    <a:pt x="8678" y="10658"/>
                  </a:cubicBezTo>
                  <a:cubicBezTo>
                    <a:pt x="8798" y="10733"/>
                    <a:pt x="8902" y="10822"/>
                    <a:pt x="8976" y="10941"/>
                  </a:cubicBezTo>
                  <a:cubicBezTo>
                    <a:pt x="9021" y="11001"/>
                    <a:pt x="9021" y="11090"/>
                    <a:pt x="9051" y="11164"/>
                  </a:cubicBezTo>
                  <a:cubicBezTo>
                    <a:pt x="8604" y="11358"/>
                    <a:pt x="8187" y="11581"/>
                    <a:pt x="7785" y="11834"/>
                  </a:cubicBezTo>
                  <a:cubicBezTo>
                    <a:pt x="7800" y="11581"/>
                    <a:pt x="7651" y="11269"/>
                    <a:pt x="7592" y="11060"/>
                  </a:cubicBezTo>
                  <a:cubicBezTo>
                    <a:pt x="7503" y="10748"/>
                    <a:pt x="7413" y="10435"/>
                    <a:pt x="7309" y="10123"/>
                  </a:cubicBezTo>
                  <a:close/>
                  <a:moveTo>
                    <a:pt x="12283" y="1"/>
                  </a:moveTo>
                  <a:cubicBezTo>
                    <a:pt x="12282" y="1"/>
                    <a:pt x="12281" y="1"/>
                    <a:pt x="12281" y="1"/>
                  </a:cubicBezTo>
                  <a:cubicBezTo>
                    <a:pt x="10033" y="165"/>
                    <a:pt x="7622" y="1221"/>
                    <a:pt x="5597" y="2129"/>
                  </a:cubicBezTo>
                  <a:cubicBezTo>
                    <a:pt x="4660" y="2546"/>
                    <a:pt x="3707" y="2948"/>
                    <a:pt x="2784" y="3409"/>
                  </a:cubicBezTo>
                  <a:cubicBezTo>
                    <a:pt x="2323" y="3633"/>
                    <a:pt x="1861" y="3886"/>
                    <a:pt x="1415" y="4154"/>
                  </a:cubicBezTo>
                  <a:cubicBezTo>
                    <a:pt x="1191" y="4288"/>
                    <a:pt x="968" y="4436"/>
                    <a:pt x="760" y="4585"/>
                  </a:cubicBezTo>
                  <a:cubicBezTo>
                    <a:pt x="536" y="4734"/>
                    <a:pt x="1" y="4838"/>
                    <a:pt x="164" y="5181"/>
                  </a:cubicBezTo>
                  <a:cubicBezTo>
                    <a:pt x="566" y="6089"/>
                    <a:pt x="879" y="7041"/>
                    <a:pt x="1325" y="7934"/>
                  </a:cubicBezTo>
                  <a:cubicBezTo>
                    <a:pt x="1787" y="8857"/>
                    <a:pt x="2144" y="9765"/>
                    <a:pt x="2546" y="10718"/>
                  </a:cubicBezTo>
                  <a:cubicBezTo>
                    <a:pt x="2650" y="10986"/>
                    <a:pt x="2918" y="11700"/>
                    <a:pt x="3171" y="11894"/>
                  </a:cubicBezTo>
                  <a:cubicBezTo>
                    <a:pt x="3188" y="11905"/>
                    <a:pt x="3205" y="11910"/>
                    <a:pt x="3221" y="11910"/>
                  </a:cubicBezTo>
                  <a:cubicBezTo>
                    <a:pt x="3245" y="11910"/>
                    <a:pt x="3266" y="11897"/>
                    <a:pt x="3275" y="11879"/>
                  </a:cubicBezTo>
                  <a:cubicBezTo>
                    <a:pt x="4481" y="11209"/>
                    <a:pt x="5701" y="10524"/>
                    <a:pt x="6952" y="9884"/>
                  </a:cubicBezTo>
                  <a:cubicBezTo>
                    <a:pt x="7056" y="10271"/>
                    <a:pt x="7175" y="10644"/>
                    <a:pt x="7294" y="11031"/>
                  </a:cubicBezTo>
                  <a:cubicBezTo>
                    <a:pt x="7369" y="11313"/>
                    <a:pt x="7413" y="11805"/>
                    <a:pt x="7637" y="12028"/>
                  </a:cubicBezTo>
                  <a:cubicBezTo>
                    <a:pt x="7648" y="12039"/>
                    <a:pt x="7664" y="12044"/>
                    <a:pt x="7680" y="12044"/>
                  </a:cubicBezTo>
                  <a:cubicBezTo>
                    <a:pt x="7707" y="12044"/>
                    <a:pt x="7737" y="12031"/>
                    <a:pt x="7756" y="12013"/>
                  </a:cubicBezTo>
                  <a:cubicBezTo>
                    <a:pt x="9750" y="11194"/>
                    <a:pt x="11789" y="10510"/>
                    <a:pt x="13873" y="9929"/>
                  </a:cubicBezTo>
                  <a:cubicBezTo>
                    <a:pt x="14975" y="9616"/>
                    <a:pt x="16091" y="9349"/>
                    <a:pt x="17208" y="9110"/>
                  </a:cubicBezTo>
                  <a:cubicBezTo>
                    <a:pt x="18130" y="8932"/>
                    <a:pt x="19113" y="8917"/>
                    <a:pt x="20006" y="8664"/>
                  </a:cubicBezTo>
                  <a:cubicBezTo>
                    <a:pt x="20036" y="8649"/>
                    <a:pt x="20065" y="8634"/>
                    <a:pt x="20080" y="8619"/>
                  </a:cubicBezTo>
                  <a:cubicBezTo>
                    <a:pt x="20103" y="8632"/>
                    <a:pt x="20129" y="8638"/>
                    <a:pt x="20156" y="8638"/>
                  </a:cubicBezTo>
                  <a:cubicBezTo>
                    <a:pt x="20252" y="8638"/>
                    <a:pt x="20357" y="8560"/>
                    <a:pt x="20333" y="8455"/>
                  </a:cubicBezTo>
                  <a:cubicBezTo>
                    <a:pt x="20006" y="7294"/>
                    <a:pt x="19559" y="6178"/>
                    <a:pt x="19172" y="5062"/>
                  </a:cubicBezTo>
                  <a:cubicBezTo>
                    <a:pt x="18785" y="3990"/>
                    <a:pt x="18130" y="1474"/>
                    <a:pt x="17982" y="1474"/>
                  </a:cubicBezTo>
                  <a:cubicBezTo>
                    <a:pt x="17862" y="1470"/>
                    <a:pt x="17743" y="1467"/>
                    <a:pt x="17622" y="1467"/>
                  </a:cubicBezTo>
                  <a:cubicBezTo>
                    <a:pt x="16219" y="1467"/>
                    <a:pt x="14718" y="1777"/>
                    <a:pt x="13293" y="2174"/>
                  </a:cubicBezTo>
                  <a:cubicBezTo>
                    <a:pt x="12849" y="1124"/>
                    <a:pt x="12391" y="1"/>
                    <a:pt x="122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3" name="Google Shape;233;p9"/>
          <p:cNvGrpSpPr/>
          <p:nvPr/>
        </p:nvGrpSpPr>
        <p:grpSpPr>
          <a:xfrm>
            <a:off x="3612326" y="4343723"/>
            <a:ext cx="390772" cy="519574"/>
            <a:chOff x="6940425" y="4192275"/>
            <a:chExt cx="390772" cy="519574"/>
          </a:xfrm>
        </p:grpSpPr>
        <p:sp>
          <p:nvSpPr>
            <p:cNvPr id="234" name="Google Shape;234;p9"/>
            <p:cNvSpPr/>
            <p:nvPr/>
          </p:nvSpPr>
          <p:spPr>
            <a:xfrm>
              <a:off x="6940425" y="4192275"/>
              <a:ext cx="227940" cy="231352"/>
            </a:xfrm>
            <a:custGeom>
              <a:avLst/>
              <a:gdLst/>
              <a:ahLst/>
              <a:cxnLst/>
              <a:rect l="l" t="t" r="r" b="b"/>
              <a:pathLst>
                <a:path w="5479" h="5561" extrusionOk="0">
                  <a:moveTo>
                    <a:pt x="2076" y="501"/>
                  </a:moveTo>
                  <a:cubicBezTo>
                    <a:pt x="2543" y="501"/>
                    <a:pt x="3020" y="684"/>
                    <a:pt x="3365" y="982"/>
                  </a:cubicBezTo>
                  <a:cubicBezTo>
                    <a:pt x="3811" y="1355"/>
                    <a:pt x="4109" y="1846"/>
                    <a:pt x="4228" y="2411"/>
                  </a:cubicBezTo>
                  <a:cubicBezTo>
                    <a:pt x="4436" y="3349"/>
                    <a:pt x="4154" y="4614"/>
                    <a:pt x="3126" y="4942"/>
                  </a:cubicBezTo>
                  <a:cubicBezTo>
                    <a:pt x="2957" y="4998"/>
                    <a:pt x="2794" y="5024"/>
                    <a:pt x="2636" y="5024"/>
                  </a:cubicBezTo>
                  <a:cubicBezTo>
                    <a:pt x="1880" y="5024"/>
                    <a:pt x="1274" y="4424"/>
                    <a:pt x="953" y="3721"/>
                  </a:cubicBezTo>
                  <a:cubicBezTo>
                    <a:pt x="507" y="2754"/>
                    <a:pt x="328" y="893"/>
                    <a:pt x="1668" y="551"/>
                  </a:cubicBezTo>
                  <a:cubicBezTo>
                    <a:pt x="1801" y="517"/>
                    <a:pt x="1938" y="501"/>
                    <a:pt x="2076" y="501"/>
                  </a:cubicBezTo>
                  <a:close/>
                  <a:moveTo>
                    <a:pt x="2255" y="0"/>
                  </a:moveTo>
                  <a:cubicBezTo>
                    <a:pt x="2027" y="0"/>
                    <a:pt x="1797" y="35"/>
                    <a:pt x="1578" y="104"/>
                  </a:cubicBezTo>
                  <a:cubicBezTo>
                    <a:pt x="1385" y="164"/>
                    <a:pt x="1191" y="253"/>
                    <a:pt x="1028" y="372"/>
                  </a:cubicBezTo>
                  <a:cubicBezTo>
                    <a:pt x="179" y="1012"/>
                    <a:pt x="1" y="2367"/>
                    <a:pt x="254" y="3334"/>
                  </a:cubicBezTo>
                  <a:cubicBezTo>
                    <a:pt x="537" y="4442"/>
                    <a:pt x="1533" y="5560"/>
                    <a:pt x="2694" y="5560"/>
                  </a:cubicBezTo>
                  <a:cubicBezTo>
                    <a:pt x="2937" y="5560"/>
                    <a:pt x="3187" y="5511"/>
                    <a:pt x="3439" y="5403"/>
                  </a:cubicBezTo>
                  <a:cubicBezTo>
                    <a:pt x="5478" y="4525"/>
                    <a:pt x="4987" y="1608"/>
                    <a:pt x="3513" y="417"/>
                  </a:cubicBezTo>
                  <a:cubicBezTo>
                    <a:pt x="3166" y="139"/>
                    <a:pt x="2713" y="0"/>
                    <a:pt x="22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9"/>
            <p:cNvSpPr/>
            <p:nvPr/>
          </p:nvSpPr>
          <p:spPr>
            <a:xfrm>
              <a:off x="6975746" y="4425874"/>
              <a:ext cx="355452" cy="285976"/>
            </a:xfrm>
            <a:custGeom>
              <a:avLst/>
              <a:gdLst/>
              <a:ahLst/>
              <a:cxnLst/>
              <a:rect l="l" t="t" r="r" b="b"/>
              <a:pathLst>
                <a:path w="8544" h="6874" extrusionOk="0">
                  <a:moveTo>
                    <a:pt x="3833" y="546"/>
                  </a:moveTo>
                  <a:cubicBezTo>
                    <a:pt x="5545" y="546"/>
                    <a:pt x="7047" y="2033"/>
                    <a:pt x="7874" y="3510"/>
                  </a:cubicBezTo>
                  <a:cubicBezTo>
                    <a:pt x="6639" y="3926"/>
                    <a:pt x="2143" y="5846"/>
                    <a:pt x="953" y="6293"/>
                  </a:cubicBezTo>
                  <a:cubicBezTo>
                    <a:pt x="759" y="5206"/>
                    <a:pt x="506" y="3926"/>
                    <a:pt x="863" y="2840"/>
                  </a:cubicBezTo>
                  <a:cubicBezTo>
                    <a:pt x="1191" y="1842"/>
                    <a:pt x="1935" y="994"/>
                    <a:pt x="2947" y="681"/>
                  </a:cubicBezTo>
                  <a:cubicBezTo>
                    <a:pt x="3247" y="589"/>
                    <a:pt x="3543" y="546"/>
                    <a:pt x="3833" y="546"/>
                  </a:cubicBezTo>
                  <a:close/>
                  <a:moveTo>
                    <a:pt x="3836" y="0"/>
                  </a:moveTo>
                  <a:cubicBezTo>
                    <a:pt x="3653" y="0"/>
                    <a:pt x="3471" y="14"/>
                    <a:pt x="3290" y="41"/>
                  </a:cubicBezTo>
                  <a:cubicBezTo>
                    <a:pt x="1072" y="384"/>
                    <a:pt x="0" y="2482"/>
                    <a:pt x="89" y="4462"/>
                  </a:cubicBezTo>
                  <a:cubicBezTo>
                    <a:pt x="134" y="5126"/>
                    <a:pt x="690" y="6874"/>
                    <a:pt x="830" y="6874"/>
                  </a:cubicBezTo>
                  <a:cubicBezTo>
                    <a:pt x="831" y="6874"/>
                    <a:pt x="833" y="6874"/>
                    <a:pt x="834" y="6874"/>
                  </a:cubicBezTo>
                  <a:cubicBezTo>
                    <a:pt x="2188" y="6591"/>
                    <a:pt x="8365" y="3882"/>
                    <a:pt x="8425" y="3837"/>
                  </a:cubicBezTo>
                  <a:cubicBezTo>
                    <a:pt x="8440" y="3807"/>
                    <a:pt x="8470" y="3777"/>
                    <a:pt x="8470" y="3748"/>
                  </a:cubicBezTo>
                  <a:cubicBezTo>
                    <a:pt x="8544" y="3376"/>
                    <a:pt x="8246" y="2587"/>
                    <a:pt x="7844" y="2110"/>
                  </a:cubicBezTo>
                  <a:cubicBezTo>
                    <a:pt x="7413" y="1604"/>
                    <a:pt x="6907" y="1158"/>
                    <a:pt x="6356" y="800"/>
                  </a:cubicBezTo>
                  <a:cubicBezTo>
                    <a:pt x="5614" y="318"/>
                    <a:pt x="4728" y="0"/>
                    <a:pt x="38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6" name="Google Shape;236;p9"/>
          <p:cNvSpPr/>
          <p:nvPr/>
        </p:nvSpPr>
        <p:spPr>
          <a:xfrm rot="-2003649">
            <a:off x="1930348" y="3937757"/>
            <a:ext cx="600542" cy="624534"/>
          </a:xfrm>
          <a:custGeom>
            <a:avLst/>
            <a:gdLst/>
            <a:ahLst/>
            <a:cxnLst/>
            <a:rect l="l" t="t" r="r" b="b"/>
            <a:pathLst>
              <a:path w="12966" h="13484" extrusionOk="0">
                <a:moveTo>
                  <a:pt x="5776" y="656"/>
                </a:moveTo>
                <a:cubicBezTo>
                  <a:pt x="6252" y="1385"/>
                  <a:pt x="6892" y="2040"/>
                  <a:pt x="7443" y="2695"/>
                </a:cubicBezTo>
                <a:cubicBezTo>
                  <a:pt x="8053" y="3424"/>
                  <a:pt x="8679" y="4154"/>
                  <a:pt x="9289" y="4883"/>
                </a:cubicBezTo>
                <a:cubicBezTo>
                  <a:pt x="10331" y="6119"/>
                  <a:pt x="11298" y="7607"/>
                  <a:pt x="12534" y="8679"/>
                </a:cubicBezTo>
                <a:cubicBezTo>
                  <a:pt x="10331" y="8158"/>
                  <a:pt x="8128" y="7458"/>
                  <a:pt x="5880" y="7101"/>
                </a:cubicBezTo>
                <a:cubicBezTo>
                  <a:pt x="5880" y="6535"/>
                  <a:pt x="5865" y="6044"/>
                  <a:pt x="5880" y="5523"/>
                </a:cubicBezTo>
                <a:cubicBezTo>
                  <a:pt x="5895" y="5032"/>
                  <a:pt x="5925" y="4541"/>
                  <a:pt x="5910" y="4050"/>
                </a:cubicBezTo>
                <a:cubicBezTo>
                  <a:pt x="5865" y="2918"/>
                  <a:pt x="5776" y="1787"/>
                  <a:pt x="5776" y="656"/>
                </a:cubicBezTo>
                <a:close/>
                <a:moveTo>
                  <a:pt x="5523" y="388"/>
                </a:moveTo>
                <a:cubicBezTo>
                  <a:pt x="5255" y="1415"/>
                  <a:pt x="5478" y="2621"/>
                  <a:pt x="5508" y="3663"/>
                </a:cubicBezTo>
                <a:cubicBezTo>
                  <a:pt x="5538" y="4288"/>
                  <a:pt x="5538" y="4913"/>
                  <a:pt x="5553" y="5538"/>
                </a:cubicBezTo>
                <a:cubicBezTo>
                  <a:pt x="5553" y="5851"/>
                  <a:pt x="5344" y="7265"/>
                  <a:pt x="5717" y="7428"/>
                </a:cubicBezTo>
                <a:cubicBezTo>
                  <a:pt x="6863" y="7920"/>
                  <a:pt x="8232" y="8083"/>
                  <a:pt x="9438" y="8381"/>
                </a:cubicBezTo>
                <a:cubicBezTo>
                  <a:pt x="10242" y="8589"/>
                  <a:pt x="11298" y="9021"/>
                  <a:pt x="12192" y="9051"/>
                </a:cubicBezTo>
                <a:cubicBezTo>
                  <a:pt x="11403" y="9587"/>
                  <a:pt x="10673" y="10331"/>
                  <a:pt x="9974" y="10926"/>
                </a:cubicBezTo>
                <a:cubicBezTo>
                  <a:pt x="9110" y="11656"/>
                  <a:pt x="8173" y="12340"/>
                  <a:pt x="7399" y="13144"/>
                </a:cubicBezTo>
                <a:cubicBezTo>
                  <a:pt x="6907" y="12296"/>
                  <a:pt x="6148" y="11552"/>
                  <a:pt x="5523" y="10792"/>
                </a:cubicBezTo>
                <a:cubicBezTo>
                  <a:pt x="4913" y="10063"/>
                  <a:pt x="4302" y="9334"/>
                  <a:pt x="3677" y="8604"/>
                </a:cubicBezTo>
                <a:cubicBezTo>
                  <a:pt x="2621" y="7339"/>
                  <a:pt x="1608" y="5776"/>
                  <a:pt x="328" y="4704"/>
                </a:cubicBezTo>
                <a:cubicBezTo>
                  <a:pt x="1311" y="4184"/>
                  <a:pt x="2159" y="3261"/>
                  <a:pt x="3008" y="2561"/>
                </a:cubicBezTo>
                <a:cubicBezTo>
                  <a:pt x="3841" y="1847"/>
                  <a:pt x="4764" y="1177"/>
                  <a:pt x="5523" y="388"/>
                </a:cubicBezTo>
                <a:close/>
                <a:moveTo>
                  <a:pt x="5605" y="0"/>
                </a:moveTo>
                <a:cubicBezTo>
                  <a:pt x="5582" y="0"/>
                  <a:pt x="5559" y="5"/>
                  <a:pt x="5538" y="16"/>
                </a:cubicBezTo>
                <a:cubicBezTo>
                  <a:pt x="4436" y="730"/>
                  <a:pt x="3439" y="1683"/>
                  <a:pt x="2427" y="2516"/>
                </a:cubicBezTo>
                <a:cubicBezTo>
                  <a:pt x="1638" y="3171"/>
                  <a:pt x="671" y="3796"/>
                  <a:pt x="60" y="4630"/>
                </a:cubicBezTo>
                <a:cubicBezTo>
                  <a:pt x="16" y="4675"/>
                  <a:pt x="1" y="4719"/>
                  <a:pt x="31" y="4779"/>
                </a:cubicBezTo>
                <a:cubicBezTo>
                  <a:pt x="879" y="6357"/>
                  <a:pt x="2353" y="7711"/>
                  <a:pt x="3484" y="9081"/>
                </a:cubicBezTo>
                <a:cubicBezTo>
                  <a:pt x="4124" y="9870"/>
                  <a:pt x="4764" y="10644"/>
                  <a:pt x="5419" y="11418"/>
                </a:cubicBezTo>
                <a:cubicBezTo>
                  <a:pt x="5984" y="12102"/>
                  <a:pt x="6505" y="12861"/>
                  <a:pt x="7205" y="13412"/>
                </a:cubicBezTo>
                <a:cubicBezTo>
                  <a:pt x="7220" y="13427"/>
                  <a:pt x="7235" y="13442"/>
                  <a:pt x="7265" y="13442"/>
                </a:cubicBezTo>
                <a:cubicBezTo>
                  <a:pt x="7291" y="13468"/>
                  <a:pt x="7322" y="13484"/>
                  <a:pt x="7355" y="13484"/>
                </a:cubicBezTo>
                <a:cubicBezTo>
                  <a:pt x="7378" y="13484"/>
                  <a:pt x="7403" y="13476"/>
                  <a:pt x="7428" y="13457"/>
                </a:cubicBezTo>
                <a:cubicBezTo>
                  <a:pt x="8545" y="12757"/>
                  <a:pt x="9527" y="11805"/>
                  <a:pt x="10539" y="10971"/>
                </a:cubicBezTo>
                <a:cubicBezTo>
                  <a:pt x="11328" y="10301"/>
                  <a:pt x="12311" y="9691"/>
                  <a:pt x="12921" y="8857"/>
                </a:cubicBezTo>
                <a:cubicBezTo>
                  <a:pt x="12951" y="8813"/>
                  <a:pt x="12966" y="8753"/>
                  <a:pt x="12951" y="8709"/>
                </a:cubicBezTo>
                <a:cubicBezTo>
                  <a:pt x="12102" y="7131"/>
                  <a:pt x="10614" y="5776"/>
                  <a:pt x="9482" y="4407"/>
                </a:cubicBezTo>
                <a:cubicBezTo>
                  <a:pt x="8842" y="3618"/>
                  <a:pt x="8202" y="2844"/>
                  <a:pt x="7562" y="2070"/>
                </a:cubicBezTo>
                <a:cubicBezTo>
                  <a:pt x="6997" y="1385"/>
                  <a:pt x="6461" y="611"/>
                  <a:pt x="5776" y="75"/>
                </a:cubicBezTo>
                <a:cubicBezTo>
                  <a:pt x="5761" y="60"/>
                  <a:pt x="5731" y="45"/>
                  <a:pt x="5717" y="45"/>
                </a:cubicBezTo>
                <a:cubicBezTo>
                  <a:pt x="5688" y="17"/>
                  <a:pt x="5646" y="0"/>
                  <a:pt x="560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p9"/>
          <p:cNvSpPr/>
          <p:nvPr/>
        </p:nvSpPr>
        <p:spPr>
          <a:xfrm>
            <a:off x="-255125" y="3031000"/>
            <a:ext cx="1220075" cy="653125"/>
          </a:xfrm>
          <a:custGeom>
            <a:avLst/>
            <a:gdLst/>
            <a:ahLst/>
            <a:cxnLst/>
            <a:rect l="l" t="t" r="r" b="b"/>
            <a:pathLst>
              <a:path w="48803" h="26125" extrusionOk="0">
                <a:moveTo>
                  <a:pt x="0" y="0"/>
                </a:moveTo>
                <a:cubicBezTo>
                  <a:pt x="3615" y="4518"/>
                  <a:pt x="7390" y="10294"/>
                  <a:pt x="13063" y="11430"/>
                </a:cubicBezTo>
                <a:cubicBezTo>
                  <a:pt x="23102" y="13439"/>
                  <a:pt x="34523" y="4400"/>
                  <a:pt x="43679" y="8980"/>
                </a:cubicBezTo>
                <a:cubicBezTo>
                  <a:pt x="48906" y="11595"/>
                  <a:pt x="49967" y="20897"/>
                  <a:pt x="47353" y="26125"/>
                </a:cubicBezTo>
              </a:path>
            </a:pathLst>
          </a:custGeom>
          <a:noFill/>
          <a:ln w="19050" cap="rnd" cmpd="sng">
            <a:solidFill>
              <a:schemeClr val="lt1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238" name="Google Shape;238;p9"/>
          <p:cNvSpPr/>
          <p:nvPr/>
        </p:nvSpPr>
        <p:spPr>
          <a:xfrm>
            <a:off x="501691" y="4031125"/>
            <a:ext cx="1355675" cy="900600"/>
          </a:xfrm>
          <a:custGeom>
            <a:avLst/>
            <a:gdLst/>
            <a:ahLst/>
            <a:cxnLst/>
            <a:rect l="l" t="t" r="r" b="b"/>
            <a:pathLst>
              <a:path w="54227" h="36024" extrusionOk="0">
                <a:moveTo>
                  <a:pt x="3608" y="15104"/>
                </a:moveTo>
                <a:cubicBezTo>
                  <a:pt x="587" y="18125"/>
                  <a:pt x="-1455" y="24738"/>
                  <a:pt x="1567" y="27758"/>
                </a:cubicBezTo>
                <a:cubicBezTo>
                  <a:pt x="8104" y="34290"/>
                  <a:pt x="20245" y="38425"/>
                  <a:pt x="28510" y="34290"/>
                </a:cubicBezTo>
                <a:cubicBezTo>
                  <a:pt x="36645" y="30220"/>
                  <a:pt x="35839" y="17610"/>
                  <a:pt x="38715" y="8980"/>
                </a:cubicBezTo>
                <a:cubicBezTo>
                  <a:pt x="40604" y="3312"/>
                  <a:pt x="48252" y="0"/>
                  <a:pt x="54227" y="0"/>
                </a:cubicBezTo>
              </a:path>
            </a:pathLst>
          </a:custGeom>
          <a:noFill/>
          <a:ln w="19050" cap="rnd" cmpd="sng">
            <a:solidFill>
              <a:schemeClr val="lt1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239" name="Google Shape;239;p9"/>
          <p:cNvSpPr/>
          <p:nvPr/>
        </p:nvSpPr>
        <p:spPr>
          <a:xfrm>
            <a:off x="2663600" y="4429125"/>
            <a:ext cx="836850" cy="454725"/>
          </a:xfrm>
          <a:custGeom>
            <a:avLst/>
            <a:gdLst/>
            <a:ahLst/>
            <a:cxnLst/>
            <a:rect l="l" t="t" r="r" b="b"/>
            <a:pathLst>
              <a:path w="33474" h="18189" extrusionOk="0">
                <a:moveTo>
                  <a:pt x="0" y="0"/>
                </a:moveTo>
                <a:cubicBezTo>
                  <a:pt x="4505" y="0"/>
                  <a:pt x="9543" y="2111"/>
                  <a:pt x="12246" y="5715"/>
                </a:cubicBezTo>
                <a:cubicBezTo>
                  <a:pt x="14444" y="8646"/>
                  <a:pt x="12173" y="14130"/>
                  <a:pt x="15104" y="16329"/>
                </a:cubicBezTo>
                <a:cubicBezTo>
                  <a:pt x="20203" y="20154"/>
                  <a:pt x="33474" y="17396"/>
                  <a:pt x="33474" y="11022"/>
                </a:cubicBezTo>
              </a:path>
            </a:pathLst>
          </a:custGeom>
          <a:noFill/>
          <a:ln w="19050" cap="rnd" cmpd="sng">
            <a:solidFill>
              <a:schemeClr val="lt1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240" name="Google Shape;240;p9"/>
          <p:cNvSpPr/>
          <p:nvPr/>
        </p:nvSpPr>
        <p:spPr>
          <a:xfrm>
            <a:off x="4133175" y="4468192"/>
            <a:ext cx="460675" cy="695700"/>
          </a:xfrm>
          <a:custGeom>
            <a:avLst/>
            <a:gdLst/>
            <a:ahLst/>
            <a:cxnLst/>
            <a:rect l="l" t="t" r="r" b="b"/>
            <a:pathLst>
              <a:path w="18427" h="27828" extrusionOk="0">
                <a:moveTo>
                  <a:pt x="0" y="2111"/>
                </a:moveTo>
                <a:cubicBezTo>
                  <a:pt x="4647" y="562"/>
                  <a:pt x="11509" y="-1609"/>
                  <a:pt x="14696" y="2111"/>
                </a:cubicBezTo>
                <a:cubicBezTo>
                  <a:pt x="20285" y="8634"/>
                  <a:pt x="19137" y="21754"/>
                  <a:pt x="13063" y="27828"/>
                </a:cubicBezTo>
              </a:path>
            </a:pathLst>
          </a:custGeom>
          <a:noFill/>
          <a:ln w="19050" cap="rnd" cmpd="sng">
            <a:solidFill>
              <a:schemeClr val="lt1"/>
            </a:solidFill>
            <a:prstDash val="dash"/>
            <a:round/>
            <a:headEnd type="none" w="med" len="med"/>
            <a:tailEnd type="none" w="med" len="med"/>
          </a:ln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bg>
      <p:bgPr>
        <a:solidFill>
          <a:schemeClr val="accent2"/>
        </a:solidFill>
        <a:effectLst/>
      </p:bgPr>
    </p:bg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13"/>
          <p:cNvSpPr txBox="1">
            <a:spLocks noGrp="1"/>
          </p:cNvSpPr>
          <p:nvPr>
            <p:ph type="subTitle" idx="1"/>
          </p:nvPr>
        </p:nvSpPr>
        <p:spPr>
          <a:xfrm>
            <a:off x="1858600" y="1700050"/>
            <a:ext cx="2273700" cy="52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8" name="Google Shape;298;p13"/>
          <p:cNvSpPr txBox="1">
            <a:spLocks noGrp="1"/>
          </p:cNvSpPr>
          <p:nvPr>
            <p:ph type="title"/>
          </p:nvPr>
        </p:nvSpPr>
        <p:spPr>
          <a:xfrm>
            <a:off x="1858613" y="1377450"/>
            <a:ext cx="2273700" cy="23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900"/>
              <a:buNone/>
              <a:defRPr sz="2000" b="0">
                <a:solidFill>
                  <a:schemeClr val="accent4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9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9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9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9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9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9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9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9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99" name="Google Shape;299;p13"/>
          <p:cNvSpPr txBox="1">
            <a:spLocks noGrp="1"/>
          </p:cNvSpPr>
          <p:nvPr>
            <p:ph type="title" idx="2" hasCustomPrompt="1"/>
          </p:nvPr>
        </p:nvSpPr>
        <p:spPr>
          <a:xfrm>
            <a:off x="1072025" y="1397368"/>
            <a:ext cx="642600" cy="71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4000" b="0">
                <a:solidFill>
                  <a:schemeClr val="accent4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r>
              <a:t>xx%</a:t>
            </a:r>
          </a:p>
        </p:txBody>
      </p:sp>
      <p:sp>
        <p:nvSpPr>
          <p:cNvPr id="300" name="Google Shape;300;p13"/>
          <p:cNvSpPr txBox="1">
            <a:spLocks noGrp="1"/>
          </p:cNvSpPr>
          <p:nvPr>
            <p:ph type="subTitle" idx="3"/>
          </p:nvPr>
        </p:nvSpPr>
        <p:spPr>
          <a:xfrm>
            <a:off x="1858600" y="2750100"/>
            <a:ext cx="2273700" cy="52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1" name="Google Shape;301;p13"/>
          <p:cNvSpPr txBox="1">
            <a:spLocks noGrp="1"/>
          </p:cNvSpPr>
          <p:nvPr>
            <p:ph type="title" idx="4"/>
          </p:nvPr>
        </p:nvSpPr>
        <p:spPr>
          <a:xfrm>
            <a:off x="1858613" y="2427500"/>
            <a:ext cx="2273700" cy="23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900"/>
              <a:buNone/>
              <a:defRPr sz="2000" b="0">
                <a:solidFill>
                  <a:schemeClr val="accent4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9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9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9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9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9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9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9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9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302" name="Google Shape;302;p13"/>
          <p:cNvSpPr txBox="1">
            <a:spLocks noGrp="1"/>
          </p:cNvSpPr>
          <p:nvPr>
            <p:ph type="title" idx="5" hasCustomPrompt="1"/>
          </p:nvPr>
        </p:nvSpPr>
        <p:spPr>
          <a:xfrm>
            <a:off x="1072025" y="2463427"/>
            <a:ext cx="642600" cy="71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4000" b="0">
                <a:solidFill>
                  <a:schemeClr val="accent4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r>
              <a:t>xx%</a:t>
            </a:r>
          </a:p>
        </p:txBody>
      </p:sp>
      <p:sp>
        <p:nvSpPr>
          <p:cNvPr id="303" name="Google Shape;303;p13"/>
          <p:cNvSpPr txBox="1">
            <a:spLocks noGrp="1"/>
          </p:cNvSpPr>
          <p:nvPr>
            <p:ph type="subTitle" idx="6"/>
          </p:nvPr>
        </p:nvSpPr>
        <p:spPr>
          <a:xfrm>
            <a:off x="1858600" y="3814300"/>
            <a:ext cx="2273700" cy="52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4" name="Google Shape;304;p13"/>
          <p:cNvSpPr txBox="1">
            <a:spLocks noGrp="1"/>
          </p:cNvSpPr>
          <p:nvPr>
            <p:ph type="title" idx="7"/>
          </p:nvPr>
        </p:nvSpPr>
        <p:spPr>
          <a:xfrm>
            <a:off x="1858613" y="3491700"/>
            <a:ext cx="2273700" cy="23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900"/>
              <a:buNone/>
              <a:defRPr sz="2000" b="0">
                <a:solidFill>
                  <a:schemeClr val="accent4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9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9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9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9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9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9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9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9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305" name="Google Shape;305;p13"/>
          <p:cNvSpPr txBox="1">
            <a:spLocks noGrp="1"/>
          </p:cNvSpPr>
          <p:nvPr>
            <p:ph type="title" idx="8" hasCustomPrompt="1"/>
          </p:nvPr>
        </p:nvSpPr>
        <p:spPr>
          <a:xfrm>
            <a:off x="1072025" y="3520177"/>
            <a:ext cx="642600" cy="71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4000" b="0">
                <a:solidFill>
                  <a:schemeClr val="accent4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r>
              <a:t>xx%</a:t>
            </a:r>
          </a:p>
        </p:txBody>
      </p:sp>
      <p:sp>
        <p:nvSpPr>
          <p:cNvPr id="306" name="Google Shape;306;p13"/>
          <p:cNvSpPr txBox="1">
            <a:spLocks noGrp="1"/>
          </p:cNvSpPr>
          <p:nvPr>
            <p:ph type="subTitle" idx="9"/>
          </p:nvPr>
        </p:nvSpPr>
        <p:spPr>
          <a:xfrm>
            <a:off x="5402875" y="1700050"/>
            <a:ext cx="2273700" cy="52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7" name="Google Shape;307;p13"/>
          <p:cNvSpPr txBox="1">
            <a:spLocks noGrp="1"/>
          </p:cNvSpPr>
          <p:nvPr>
            <p:ph type="title" idx="13"/>
          </p:nvPr>
        </p:nvSpPr>
        <p:spPr>
          <a:xfrm>
            <a:off x="5402885" y="1377450"/>
            <a:ext cx="2273700" cy="23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900"/>
              <a:buNone/>
              <a:defRPr sz="2000" b="0">
                <a:solidFill>
                  <a:schemeClr val="accent4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9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9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9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9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9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9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9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9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308" name="Google Shape;308;p13"/>
          <p:cNvSpPr txBox="1">
            <a:spLocks noGrp="1"/>
          </p:cNvSpPr>
          <p:nvPr>
            <p:ph type="title" idx="14" hasCustomPrompt="1"/>
          </p:nvPr>
        </p:nvSpPr>
        <p:spPr>
          <a:xfrm>
            <a:off x="4616275" y="1397368"/>
            <a:ext cx="642600" cy="71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4000" b="0">
                <a:solidFill>
                  <a:schemeClr val="accent4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r>
              <a:t>xx%</a:t>
            </a:r>
          </a:p>
        </p:txBody>
      </p:sp>
      <p:sp>
        <p:nvSpPr>
          <p:cNvPr id="309" name="Google Shape;309;p13"/>
          <p:cNvSpPr txBox="1">
            <a:spLocks noGrp="1"/>
          </p:cNvSpPr>
          <p:nvPr>
            <p:ph type="subTitle" idx="15"/>
          </p:nvPr>
        </p:nvSpPr>
        <p:spPr>
          <a:xfrm>
            <a:off x="5402875" y="2750100"/>
            <a:ext cx="2273700" cy="52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0" name="Google Shape;310;p13"/>
          <p:cNvSpPr txBox="1">
            <a:spLocks noGrp="1"/>
          </p:cNvSpPr>
          <p:nvPr>
            <p:ph type="title" idx="16"/>
          </p:nvPr>
        </p:nvSpPr>
        <p:spPr>
          <a:xfrm>
            <a:off x="5402885" y="2427500"/>
            <a:ext cx="2273700" cy="23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900"/>
              <a:buNone/>
              <a:defRPr sz="2000" b="0">
                <a:solidFill>
                  <a:schemeClr val="accent4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9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9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9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9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9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9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9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9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311" name="Google Shape;311;p13"/>
          <p:cNvSpPr txBox="1">
            <a:spLocks noGrp="1"/>
          </p:cNvSpPr>
          <p:nvPr>
            <p:ph type="title" idx="17" hasCustomPrompt="1"/>
          </p:nvPr>
        </p:nvSpPr>
        <p:spPr>
          <a:xfrm>
            <a:off x="4616275" y="2463427"/>
            <a:ext cx="642600" cy="71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4000" b="0">
                <a:solidFill>
                  <a:schemeClr val="accent4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r>
              <a:t>xx%</a:t>
            </a:r>
          </a:p>
        </p:txBody>
      </p:sp>
      <p:sp>
        <p:nvSpPr>
          <p:cNvPr id="312" name="Google Shape;312;p13"/>
          <p:cNvSpPr/>
          <p:nvPr/>
        </p:nvSpPr>
        <p:spPr>
          <a:xfrm rot="10800000" flipH="1">
            <a:off x="0" y="3339308"/>
            <a:ext cx="444700" cy="1782750"/>
          </a:xfrm>
          <a:custGeom>
            <a:avLst/>
            <a:gdLst/>
            <a:ahLst/>
            <a:cxnLst/>
            <a:rect l="l" t="t" r="r" b="b"/>
            <a:pathLst>
              <a:path w="17788" h="71310" extrusionOk="0">
                <a:moveTo>
                  <a:pt x="1102" y="403"/>
                </a:moveTo>
                <a:cubicBezTo>
                  <a:pt x="7162" y="-1110"/>
                  <a:pt x="16753" y="3038"/>
                  <a:pt x="17635" y="9221"/>
                </a:cubicBezTo>
                <a:cubicBezTo>
                  <a:pt x="18817" y="17508"/>
                  <a:pt x="10846" y="24613"/>
                  <a:pt x="8818" y="32734"/>
                </a:cubicBezTo>
                <a:cubicBezTo>
                  <a:pt x="6650" y="41415"/>
                  <a:pt x="13244" y="51246"/>
                  <a:pt x="9920" y="59553"/>
                </a:cubicBezTo>
                <a:cubicBezTo>
                  <a:pt x="8015" y="64314"/>
                  <a:pt x="2296" y="66725"/>
                  <a:pt x="0" y="71310"/>
                </a:cubicBezTo>
              </a:path>
            </a:pathLst>
          </a:custGeom>
          <a:noFill/>
          <a:ln w="19050" cap="rnd" cmpd="sng">
            <a:solidFill>
              <a:schemeClr val="lt2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313" name="Google Shape;313;p13"/>
          <p:cNvSpPr/>
          <p:nvPr/>
        </p:nvSpPr>
        <p:spPr>
          <a:xfrm rot="-1870797">
            <a:off x="8532659" y="1771054"/>
            <a:ext cx="964349" cy="688813"/>
          </a:xfrm>
          <a:custGeom>
            <a:avLst/>
            <a:gdLst/>
            <a:ahLst/>
            <a:cxnLst/>
            <a:rect l="l" t="t" r="r" b="b"/>
            <a:pathLst>
              <a:path w="38576" h="27554" extrusionOk="0">
                <a:moveTo>
                  <a:pt x="0" y="27554"/>
                </a:moveTo>
                <a:cubicBezTo>
                  <a:pt x="1201" y="20353"/>
                  <a:pt x="2750" y="11909"/>
                  <a:pt x="8450" y="7347"/>
                </a:cubicBezTo>
                <a:cubicBezTo>
                  <a:pt x="15144" y="1990"/>
                  <a:pt x="26035" y="9692"/>
                  <a:pt x="34168" y="6980"/>
                </a:cubicBezTo>
                <a:cubicBezTo>
                  <a:pt x="36778" y="6109"/>
                  <a:pt x="37707" y="2611"/>
                  <a:pt x="38576" y="0"/>
                </a:cubicBezTo>
              </a:path>
            </a:pathLst>
          </a:custGeom>
          <a:noFill/>
          <a:ln w="19050" cap="rnd" cmpd="sng">
            <a:solidFill>
              <a:schemeClr val="lt2"/>
            </a:solidFill>
            <a:prstDash val="dash"/>
            <a:round/>
            <a:headEnd type="none" w="med" len="med"/>
            <a:tailEnd type="none" w="med" len="med"/>
          </a:ln>
        </p:spPr>
      </p:sp>
      <p:grpSp>
        <p:nvGrpSpPr>
          <p:cNvPr id="314" name="Google Shape;314;p13"/>
          <p:cNvGrpSpPr/>
          <p:nvPr/>
        </p:nvGrpSpPr>
        <p:grpSpPr>
          <a:xfrm rot="2141207">
            <a:off x="8345303" y="2785716"/>
            <a:ext cx="695958" cy="820540"/>
            <a:chOff x="4742150" y="2034450"/>
            <a:chExt cx="560450" cy="660775"/>
          </a:xfrm>
        </p:grpSpPr>
        <p:sp>
          <p:nvSpPr>
            <p:cNvPr id="315" name="Google Shape;315;p13"/>
            <p:cNvSpPr/>
            <p:nvPr/>
          </p:nvSpPr>
          <p:spPr>
            <a:xfrm>
              <a:off x="4742150" y="2034450"/>
              <a:ext cx="560450" cy="660775"/>
            </a:xfrm>
            <a:custGeom>
              <a:avLst/>
              <a:gdLst/>
              <a:ahLst/>
              <a:cxnLst/>
              <a:rect l="l" t="t" r="r" b="b"/>
              <a:pathLst>
                <a:path w="22418" h="26431" extrusionOk="0">
                  <a:moveTo>
                    <a:pt x="15247" y="396"/>
                  </a:moveTo>
                  <a:cubicBezTo>
                    <a:pt x="15743" y="396"/>
                    <a:pt x="15906" y="803"/>
                    <a:pt x="15957" y="1009"/>
                  </a:cubicBezTo>
                  <a:cubicBezTo>
                    <a:pt x="16076" y="1411"/>
                    <a:pt x="15957" y="1857"/>
                    <a:pt x="15719" y="1932"/>
                  </a:cubicBezTo>
                  <a:lnTo>
                    <a:pt x="1236" y="6263"/>
                  </a:lnTo>
                  <a:cubicBezTo>
                    <a:pt x="1218" y="6269"/>
                    <a:pt x="1199" y="6271"/>
                    <a:pt x="1180" y="6271"/>
                  </a:cubicBezTo>
                  <a:cubicBezTo>
                    <a:pt x="991" y="6271"/>
                    <a:pt x="746" y="6017"/>
                    <a:pt x="611" y="5653"/>
                  </a:cubicBezTo>
                  <a:cubicBezTo>
                    <a:pt x="432" y="5221"/>
                    <a:pt x="432" y="4670"/>
                    <a:pt x="819" y="4492"/>
                  </a:cubicBezTo>
                  <a:cubicBezTo>
                    <a:pt x="1192" y="4313"/>
                    <a:pt x="2159" y="4001"/>
                    <a:pt x="3692" y="3539"/>
                  </a:cubicBezTo>
                  <a:cubicBezTo>
                    <a:pt x="7518" y="2393"/>
                    <a:pt x="13918" y="681"/>
                    <a:pt x="14990" y="428"/>
                  </a:cubicBezTo>
                  <a:cubicBezTo>
                    <a:pt x="15084" y="406"/>
                    <a:pt x="15170" y="396"/>
                    <a:pt x="15247" y="396"/>
                  </a:cubicBezTo>
                  <a:close/>
                  <a:moveTo>
                    <a:pt x="14186" y="2795"/>
                  </a:moveTo>
                  <a:cubicBezTo>
                    <a:pt x="14469" y="3748"/>
                    <a:pt x="14871" y="5355"/>
                    <a:pt x="14990" y="7022"/>
                  </a:cubicBezTo>
                  <a:lnTo>
                    <a:pt x="4436" y="10178"/>
                  </a:lnTo>
                  <a:cubicBezTo>
                    <a:pt x="3499" y="8957"/>
                    <a:pt x="2963" y="7246"/>
                    <a:pt x="2695" y="6233"/>
                  </a:cubicBezTo>
                  <a:lnTo>
                    <a:pt x="14186" y="2795"/>
                  </a:lnTo>
                  <a:close/>
                  <a:moveTo>
                    <a:pt x="15020" y="7424"/>
                  </a:moveTo>
                  <a:lnTo>
                    <a:pt x="15020" y="7424"/>
                  </a:lnTo>
                  <a:cubicBezTo>
                    <a:pt x="15049" y="8883"/>
                    <a:pt x="14126" y="10133"/>
                    <a:pt x="13382" y="11145"/>
                  </a:cubicBezTo>
                  <a:cubicBezTo>
                    <a:pt x="12772" y="11964"/>
                    <a:pt x="12236" y="12679"/>
                    <a:pt x="12370" y="13333"/>
                  </a:cubicBezTo>
                  <a:cubicBezTo>
                    <a:pt x="12325" y="13393"/>
                    <a:pt x="12162" y="13542"/>
                    <a:pt x="11730" y="13676"/>
                  </a:cubicBezTo>
                  <a:cubicBezTo>
                    <a:pt x="11358" y="13795"/>
                    <a:pt x="10867" y="13854"/>
                    <a:pt x="10271" y="13884"/>
                  </a:cubicBezTo>
                  <a:cubicBezTo>
                    <a:pt x="9944" y="13021"/>
                    <a:pt x="9036" y="12708"/>
                    <a:pt x="8009" y="12351"/>
                  </a:cubicBezTo>
                  <a:cubicBezTo>
                    <a:pt x="7800" y="12277"/>
                    <a:pt x="7577" y="12202"/>
                    <a:pt x="7369" y="12113"/>
                  </a:cubicBezTo>
                  <a:cubicBezTo>
                    <a:pt x="6699" y="11875"/>
                    <a:pt x="5999" y="11562"/>
                    <a:pt x="5315" y="11056"/>
                  </a:cubicBezTo>
                  <a:cubicBezTo>
                    <a:pt x="5121" y="10907"/>
                    <a:pt x="4913" y="10729"/>
                    <a:pt x="4719" y="10505"/>
                  </a:cubicBezTo>
                  <a:lnTo>
                    <a:pt x="15020" y="7424"/>
                  </a:lnTo>
                  <a:close/>
                  <a:moveTo>
                    <a:pt x="12614" y="17756"/>
                  </a:moveTo>
                  <a:cubicBezTo>
                    <a:pt x="13731" y="17756"/>
                    <a:pt x="16434" y="19512"/>
                    <a:pt x="17892" y="20568"/>
                  </a:cubicBezTo>
                  <a:cubicBezTo>
                    <a:pt x="15496" y="21208"/>
                    <a:pt x="12177" y="22130"/>
                    <a:pt x="9765" y="22845"/>
                  </a:cubicBezTo>
                  <a:cubicBezTo>
                    <a:pt x="10346" y="21059"/>
                    <a:pt x="11492" y="18052"/>
                    <a:pt x="12400" y="17784"/>
                  </a:cubicBezTo>
                  <a:cubicBezTo>
                    <a:pt x="12462" y="17765"/>
                    <a:pt x="12534" y="17756"/>
                    <a:pt x="12614" y="17756"/>
                  </a:cubicBezTo>
                  <a:close/>
                  <a:moveTo>
                    <a:pt x="12534" y="13720"/>
                  </a:moveTo>
                  <a:cubicBezTo>
                    <a:pt x="12876" y="14331"/>
                    <a:pt x="13620" y="14628"/>
                    <a:pt x="14588" y="15030"/>
                  </a:cubicBezTo>
                  <a:cubicBezTo>
                    <a:pt x="15421" y="15373"/>
                    <a:pt x="16434" y="15789"/>
                    <a:pt x="17535" y="16519"/>
                  </a:cubicBezTo>
                  <a:cubicBezTo>
                    <a:pt x="18994" y="17501"/>
                    <a:pt x="19738" y="18975"/>
                    <a:pt x="20080" y="19987"/>
                  </a:cubicBezTo>
                  <a:cubicBezTo>
                    <a:pt x="19649" y="20106"/>
                    <a:pt x="19068" y="20255"/>
                    <a:pt x="18384" y="20434"/>
                  </a:cubicBezTo>
                  <a:cubicBezTo>
                    <a:pt x="17371" y="19698"/>
                    <a:pt x="14068" y="17358"/>
                    <a:pt x="12576" y="17358"/>
                  </a:cubicBezTo>
                  <a:cubicBezTo>
                    <a:pt x="12467" y="17358"/>
                    <a:pt x="12368" y="17371"/>
                    <a:pt x="12281" y="17397"/>
                  </a:cubicBezTo>
                  <a:cubicBezTo>
                    <a:pt x="11045" y="17769"/>
                    <a:pt x="9750" y="21550"/>
                    <a:pt x="9304" y="22979"/>
                  </a:cubicBezTo>
                  <a:cubicBezTo>
                    <a:pt x="8753" y="23143"/>
                    <a:pt x="8277" y="23291"/>
                    <a:pt x="7890" y="23425"/>
                  </a:cubicBezTo>
                  <a:cubicBezTo>
                    <a:pt x="7592" y="22577"/>
                    <a:pt x="7339" y="21386"/>
                    <a:pt x="7518" y="20091"/>
                  </a:cubicBezTo>
                  <a:cubicBezTo>
                    <a:pt x="7696" y="18856"/>
                    <a:pt x="8485" y="17784"/>
                    <a:pt x="9185" y="16831"/>
                  </a:cubicBezTo>
                  <a:cubicBezTo>
                    <a:pt x="9869" y="15894"/>
                    <a:pt x="10465" y="15075"/>
                    <a:pt x="10375" y="14271"/>
                  </a:cubicBezTo>
                  <a:cubicBezTo>
                    <a:pt x="10956" y="14241"/>
                    <a:pt x="11462" y="14167"/>
                    <a:pt x="11849" y="14048"/>
                  </a:cubicBezTo>
                  <a:cubicBezTo>
                    <a:pt x="12177" y="13959"/>
                    <a:pt x="12385" y="13840"/>
                    <a:pt x="12534" y="13720"/>
                  </a:cubicBezTo>
                  <a:close/>
                  <a:moveTo>
                    <a:pt x="21172" y="20163"/>
                  </a:moveTo>
                  <a:cubicBezTo>
                    <a:pt x="21667" y="20163"/>
                    <a:pt x="21830" y="20568"/>
                    <a:pt x="21882" y="20761"/>
                  </a:cubicBezTo>
                  <a:cubicBezTo>
                    <a:pt x="22001" y="21178"/>
                    <a:pt x="21882" y="21624"/>
                    <a:pt x="21643" y="21684"/>
                  </a:cubicBezTo>
                  <a:lnTo>
                    <a:pt x="7160" y="26030"/>
                  </a:lnTo>
                  <a:cubicBezTo>
                    <a:pt x="7141" y="26036"/>
                    <a:pt x="7121" y="26039"/>
                    <a:pt x="7100" y="26039"/>
                  </a:cubicBezTo>
                  <a:cubicBezTo>
                    <a:pt x="6903" y="26039"/>
                    <a:pt x="6669" y="25784"/>
                    <a:pt x="6520" y="25420"/>
                  </a:cubicBezTo>
                  <a:cubicBezTo>
                    <a:pt x="6357" y="24988"/>
                    <a:pt x="6357" y="24438"/>
                    <a:pt x="6744" y="24259"/>
                  </a:cubicBezTo>
                  <a:cubicBezTo>
                    <a:pt x="7116" y="24080"/>
                    <a:pt x="8083" y="23768"/>
                    <a:pt x="9616" y="23306"/>
                  </a:cubicBezTo>
                  <a:cubicBezTo>
                    <a:pt x="13442" y="22160"/>
                    <a:pt x="19842" y="20448"/>
                    <a:pt x="20914" y="20195"/>
                  </a:cubicBezTo>
                  <a:cubicBezTo>
                    <a:pt x="21009" y="20173"/>
                    <a:pt x="21094" y="20163"/>
                    <a:pt x="21172" y="20163"/>
                  </a:cubicBezTo>
                  <a:close/>
                  <a:moveTo>
                    <a:pt x="15241" y="1"/>
                  </a:moveTo>
                  <a:cubicBezTo>
                    <a:pt x="15135" y="1"/>
                    <a:pt x="15022" y="14"/>
                    <a:pt x="14901" y="41"/>
                  </a:cubicBezTo>
                  <a:cubicBezTo>
                    <a:pt x="13829" y="294"/>
                    <a:pt x="7413" y="2006"/>
                    <a:pt x="3588" y="3152"/>
                  </a:cubicBezTo>
                  <a:cubicBezTo>
                    <a:pt x="2025" y="3628"/>
                    <a:pt x="1043" y="3956"/>
                    <a:pt x="656" y="4135"/>
                  </a:cubicBezTo>
                  <a:cubicBezTo>
                    <a:pt x="45" y="4432"/>
                    <a:pt x="1" y="5177"/>
                    <a:pt x="239" y="5787"/>
                  </a:cubicBezTo>
                  <a:cubicBezTo>
                    <a:pt x="443" y="6324"/>
                    <a:pt x="813" y="6663"/>
                    <a:pt x="1177" y="6663"/>
                  </a:cubicBezTo>
                  <a:cubicBezTo>
                    <a:pt x="1237" y="6663"/>
                    <a:pt x="1297" y="6654"/>
                    <a:pt x="1355" y="6635"/>
                  </a:cubicBezTo>
                  <a:lnTo>
                    <a:pt x="2323" y="6352"/>
                  </a:lnTo>
                  <a:cubicBezTo>
                    <a:pt x="2650" y="7633"/>
                    <a:pt x="3409" y="9969"/>
                    <a:pt x="4853" y="11190"/>
                  </a:cubicBezTo>
                  <a:cubicBezTo>
                    <a:pt x="4868" y="11205"/>
                    <a:pt x="4868" y="11205"/>
                    <a:pt x="4868" y="11205"/>
                  </a:cubicBezTo>
                  <a:cubicBezTo>
                    <a:pt x="4943" y="11264"/>
                    <a:pt x="5017" y="11324"/>
                    <a:pt x="5091" y="11384"/>
                  </a:cubicBezTo>
                  <a:cubicBezTo>
                    <a:pt x="6044" y="12083"/>
                    <a:pt x="7012" y="12425"/>
                    <a:pt x="7875" y="12723"/>
                  </a:cubicBezTo>
                  <a:cubicBezTo>
                    <a:pt x="8947" y="13095"/>
                    <a:pt x="9721" y="13363"/>
                    <a:pt x="9944" y="14137"/>
                  </a:cubicBezTo>
                  <a:cubicBezTo>
                    <a:pt x="10152" y="14822"/>
                    <a:pt x="9557" y="15655"/>
                    <a:pt x="8857" y="16593"/>
                  </a:cubicBezTo>
                  <a:cubicBezTo>
                    <a:pt x="8143" y="17591"/>
                    <a:pt x="7324" y="18707"/>
                    <a:pt x="7131" y="20047"/>
                  </a:cubicBezTo>
                  <a:cubicBezTo>
                    <a:pt x="6922" y="21416"/>
                    <a:pt x="7205" y="22651"/>
                    <a:pt x="7503" y="23544"/>
                  </a:cubicBezTo>
                  <a:cubicBezTo>
                    <a:pt x="7071" y="23693"/>
                    <a:pt x="6758" y="23812"/>
                    <a:pt x="6580" y="23902"/>
                  </a:cubicBezTo>
                  <a:cubicBezTo>
                    <a:pt x="5955" y="24185"/>
                    <a:pt x="5925" y="24944"/>
                    <a:pt x="6148" y="25554"/>
                  </a:cubicBezTo>
                  <a:cubicBezTo>
                    <a:pt x="6366" y="26091"/>
                    <a:pt x="6726" y="26430"/>
                    <a:pt x="7097" y="26430"/>
                  </a:cubicBezTo>
                  <a:cubicBezTo>
                    <a:pt x="7158" y="26430"/>
                    <a:pt x="7219" y="26421"/>
                    <a:pt x="7279" y="26402"/>
                  </a:cubicBezTo>
                  <a:lnTo>
                    <a:pt x="21748" y="22071"/>
                  </a:lnTo>
                  <a:cubicBezTo>
                    <a:pt x="22254" y="21922"/>
                    <a:pt x="22417" y="21222"/>
                    <a:pt x="22269" y="20672"/>
                  </a:cubicBezTo>
                  <a:cubicBezTo>
                    <a:pt x="22154" y="20225"/>
                    <a:pt x="21788" y="19768"/>
                    <a:pt x="21161" y="19768"/>
                  </a:cubicBezTo>
                  <a:cubicBezTo>
                    <a:pt x="21056" y="19768"/>
                    <a:pt x="20944" y="19781"/>
                    <a:pt x="20825" y="19808"/>
                  </a:cubicBezTo>
                  <a:cubicBezTo>
                    <a:pt x="20735" y="19823"/>
                    <a:pt x="20616" y="19853"/>
                    <a:pt x="20482" y="19898"/>
                  </a:cubicBezTo>
                  <a:cubicBezTo>
                    <a:pt x="20110" y="18811"/>
                    <a:pt x="19351" y="17263"/>
                    <a:pt x="17758" y="16191"/>
                  </a:cubicBezTo>
                  <a:cubicBezTo>
                    <a:pt x="16627" y="15432"/>
                    <a:pt x="15585" y="15001"/>
                    <a:pt x="14737" y="14658"/>
                  </a:cubicBezTo>
                  <a:cubicBezTo>
                    <a:pt x="13665" y="14227"/>
                    <a:pt x="12965" y="13944"/>
                    <a:pt x="12772" y="13304"/>
                  </a:cubicBezTo>
                  <a:cubicBezTo>
                    <a:pt x="12623" y="12812"/>
                    <a:pt x="13129" y="12143"/>
                    <a:pt x="13695" y="11369"/>
                  </a:cubicBezTo>
                  <a:cubicBezTo>
                    <a:pt x="13888" y="11101"/>
                    <a:pt x="14112" y="10818"/>
                    <a:pt x="14305" y="10520"/>
                  </a:cubicBezTo>
                  <a:cubicBezTo>
                    <a:pt x="14915" y="9612"/>
                    <a:pt x="15466" y="8555"/>
                    <a:pt x="15407" y="7320"/>
                  </a:cubicBezTo>
                  <a:lnTo>
                    <a:pt x="15392" y="7156"/>
                  </a:lnTo>
                  <a:cubicBezTo>
                    <a:pt x="15288" y="5400"/>
                    <a:pt x="14871" y="3688"/>
                    <a:pt x="14573" y="2676"/>
                  </a:cubicBezTo>
                  <a:lnTo>
                    <a:pt x="15823" y="2304"/>
                  </a:lnTo>
                  <a:cubicBezTo>
                    <a:pt x="16344" y="2155"/>
                    <a:pt x="16493" y="1455"/>
                    <a:pt x="16344" y="905"/>
                  </a:cubicBezTo>
                  <a:cubicBezTo>
                    <a:pt x="16230" y="458"/>
                    <a:pt x="15874" y="1"/>
                    <a:pt x="152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13"/>
            <p:cNvSpPr/>
            <p:nvPr/>
          </p:nvSpPr>
          <p:spPr>
            <a:xfrm>
              <a:off x="5019025" y="2403050"/>
              <a:ext cx="19000" cy="20575"/>
            </a:xfrm>
            <a:custGeom>
              <a:avLst/>
              <a:gdLst/>
              <a:ahLst/>
              <a:cxnLst/>
              <a:rect l="l" t="t" r="r" b="b"/>
              <a:pathLst>
                <a:path w="760" h="823" extrusionOk="0">
                  <a:moveTo>
                    <a:pt x="245" y="1"/>
                  </a:moveTo>
                  <a:cubicBezTo>
                    <a:pt x="118" y="1"/>
                    <a:pt x="0" y="94"/>
                    <a:pt x="0" y="257"/>
                  </a:cubicBezTo>
                  <a:cubicBezTo>
                    <a:pt x="0" y="524"/>
                    <a:pt x="194" y="822"/>
                    <a:pt x="491" y="822"/>
                  </a:cubicBezTo>
                  <a:cubicBezTo>
                    <a:pt x="655" y="822"/>
                    <a:pt x="759" y="658"/>
                    <a:pt x="729" y="510"/>
                  </a:cubicBezTo>
                  <a:cubicBezTo>
                    <a:pt x="685" y="361"/>
                    <a:pt x="551" y="167"/>
                    <a:pt x="417" y="63"/>
                  </a:cubicBezTo>
                  <a:cubicBezTo>
                    <a:pt x="365" y="21"/>
                    <a:pt x="304" y="1"/>
                    <a:pt x="2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13"/>
            <p:cNvSpPr/>
            <p:nvPr/>
          </p:nvSpPr>
          <p:spPr>
            <a:xfrm>
              <a:off x="5039550" y="2429375"/>
              <a:ext cx="14675" cy="16675"/>
            </a:xfrm>
            <a:custGeom>
              <a:avLst/>
              <a:gdLst/>
              <a:ahLst/>
              <a:cxnLst/>
              <a:rect l="l" t="t" r="r" b="b"/>
              <a:pathLst>
                <a:path w="587" h="667" extrusionOk="0">
                  <a:moveTo>
                    <a:pt x="221" y="0"/>
                  </a:moveTo>
                  <a:cubicBezTo>
                    <a:pt x="111" y="0"/>
                    <a:pt x="0" y="101"/>
                    <a:pt x="28" y="245"/>
                  </a:cubicBezTo>
                  <a:cubicBezTo>
                    <a:pt x="57" y="439"/>
                    <a:pt x="117" y="633"/>
                    <a:pt x="325" y="662"/>
                  </a:cubicBezTo>
                  <a:cubicBezTo>
                    <a:pt x="339" y="665"/>
                    <a:pt x="353" y="666"/>
                    <a:pt x="367" y="666"/>
                  </a:cubicBezTo>
                  <a:cubicBezTo>
                    <a:pt x="506" y="666"/>
                    <a:pt x="587" y="530"/>
                    <a:pt x="519" y="394"/>
                  </a:cubicBezTo>
                  <a:cubicBezTo>
                    <a:pt x="474" y="305"/>
                    <a:pt x="429" y="231"/>
                    <a:pt x="400" y="141"/>
                  </a:cubicBezTo>
                  <a:cubicBezTo>
                    <a:pt x="365" y="42"/>
                    <a:pt x="293" y="0"/>
                    <a:pt x="2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13"/>
            <p:cNvSpPr/>
            <p:nvPr/>
          </p:nvSpPr>
          <p:spPr>
            <a:xfrm>
              <a:off x="5043700" y="2395300"/>
              <a:ext cx="14400" cy="14875"/>
            </a:xfrm>
            <a:custGeom>
              <a:avLst/>
              <a:gdLst/>
              <a:ahLst/>
              <a:cxnLst/>
              <a:rect l="l" t="t" r="r" b="b"/>
              <a:pathLst>
                <a:path w="576" h="595" extrusionOk="0">
                  <a:moveTo>
                    <a:pt x="250" y="1"/>
                  </a:moveTo>
                  <a:cubicBezTo>
                    <a:pt x="123" y="1"/>
                    <a:pt x="1" y="100"/>
                    <a:pt x="55" y="254"/>
                  </a:cubicBezTo>
                  <a:cubicBezTo>
                    <a:pt x="100" y="373"/>
                    <a:pt x="174" y="522"/>
                    <a:pt x="308" y="581"/>
                  </a:cubicBezTo>
                  <a:cubicBezTo>
                    <a:pt x="332" y="590"/>
                    <a:pt x="356" y="594"/>
                    <a:pt x="379" y="594"/>
                  </a:cubicBezTo>
                  <a:cubicBezTo>
                    <a:pt x="475" y="594"/>
                    <a:pt x="564" y="525"/>
                    <a:pt x="576" y="418"/>
                  </a:cubicBezTo>
                  <a:cubicBezTo>
                    <a:pt x="576" y="284"/>
                    <a:pt x="502" y="239"/>
                    <a:pt x="457" y="135"/>
                  </a:cubicBezTo>
                  <a:cubicBezTo>
                    <a:pt x="416" y="42"/>
                    <a:pt x="332" y="1"/>
                    <a:pt x="25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13"/>
            <p:cNvSpPr/>
            <p:nvPr/>
          </p:nvSpPr>
          <p:spPr>
            <a:xfrm>
              <a:off x="5054200" y="2502300"/>
              <a:ext cx="12475" cy="16925"/>
            </a:xfrm>
            <a:custGeom>
              <a:avLst/>
              <a:gdLst/>
              <a:ahLst/>
              <a:cxnLst/>
              <a:rect l="l" t="t" r="r" b="b"/>
              <a:pathLst>
                <a:path w="499" h="677" extrusionOk="0">
                  <a:moveTo>
                    <a:pt x="233" y="0"/>
                  </a:moveTo>
                  <a:cubicBezTo>
                    <a:pt x="118" y="0"/>
                    <a:pt x="1" y="101"/>
                    <a:pt x="37" y="246"/>
                  </a:cubicBezTo>
                  <a:cubicBezTo>
                    <a:pt x="67" y="380"/>
                    <a:pt x="96" y="484"/>
                    <a:pt x="171" y="603"/>
                  </a:cubicBezTo>
                  <a:cubicBezTo>
                    <a:pt x="210" y="653"/>
                    <a:pt x="263" y="676"/>
                    <a:pt x="315" y="676"/>
                  </a:cubicBezTo>
                  <a:cubicBezTo>
                    <a:pt x="404" y="676"/>
                    <a:pt x="489" y="611"/>
                    <a:pt x="498" y="499"/>
                  </a:cubicBezTo>
                  <a:cubicBezTo>
                    <a:pt x="498" y="365"/>
                    <a:pt x="454" y="261"/>
                    <a:pt x="409" y="142"/>
                  </a:cubicBezTo>
                  <a:cubicBezTo>
                    <a:pt x="380" y="42"/>
                    <a:pt x="307" y="0"/>
                    <a:pt x="2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13"/>
            <p:cNvSpPr/>
            <p:nvPr/>
          </p:nvSpPr>
          <p:spPr>
            <a:xfrm>
              <a:off x="5039475" y="2554650"/>
              <a:ext cx="9700" cy="13275"/>
            </a:xfrm>
            <a:custGeom>
              <a:avLst/>
              <a:gdLst/>
              <a:ahLst/>
              <a:cxnLst/>
              <a:rect l="l" t="t" r="r" b="b"/>
              <a:pathLst>
                <a:path w="388" h="531" extrusionOk="0">
                  <a:moveTo>
                    <a:pt x="178" y="0"/>
                  </a:moveTo>
                  <a:cubicBezTo>
                    <a:pt x="86" y="0"/>
                    <a:pt x="0" y="74"/>
                    <a:pt x="45" y="191"/>
                  </a:cubicBezTo>
                  <a:cubicBezTo>
                    <a:pt x="75" y="266"/>
                    <a:pt x="75" y="340"/>
                    <a:pt x="75" y="414"/>
                  </a:cubicBezTo>
                  <a:cubicBezTo>
                    <a:pt x="66" y="493"/>
                    <a:pt x="129" y="530"/>
                    <a:pt x="194" y="530"/>
                  </a:cubicBezTo>
                  <a:cubicBezTo>
                    <a:pt x="241" y="530"/>
                    <a:pt x="289" y="511"/>
                    <a:pt x="313" y="474"/>
                  </a:cubicBezTo>
                  <a:cubicBezTo>
                    <a:pt x="388" y="355"/>
                    <a:pt x="388" y="236"/>
                    <a:pt x="328" y="102"/>
                  </a:cubicBezTo>
                  <a:cubicBezTo>
                    <a:pt x="299" y="31"/>
                    <a:pt x="237" y="0"/>
                    <a:pt x="1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13"/>
            <p:cNvSpPr/>
            <p:nvPr/>
          </p:nvSpPr>
          <p:spPr>
            <a:xfrm>
              <a:off x="5084875" y="2521550"/>
              <a:ext cx="10075" cy="18300"/>
            </a:xfrm>
            <a:custGeom>
              <a:avLst/>
              <a:gdLst/>
              <a:ahLst/>
              <a:cxnLst/>
              <a:rect l="l" t="t" r="r" b="b"/>
              <a:pathLst>
                <a:path w="403" h="732" extrusionOk="0">
                  <a:moveTo>
                    <a:pt x="190" y="0"/>
                  </a:moveTo>
                  <a:cubicBezTo>
                    <a:pt x="103" y="0"/>
                    <a:pt x="16" y="60"/>
                    <a:pt x="16" y="176"/>
                  </a:cubicBezTo>
                  <a:cubicBezTo>
                    <a:pt x="1" y="309"/>
                    <a:pt x="16" y="443"/>
                    <a:pt x="16" y="592"/>
                  </a:cubicBezTo>
                  <a:cubicBezTo>
                    <a:pt x="16" y="680"/>
                    <a:pt x="88" y="732"/>
                    <a:pt x="163" y="732"/>
                  </a:cubicBezTo>
                  <a:cubicBezTo>
                    <a:pt x="215" y="732"/>
                    <a:pt x="268" y="707"/>
                    <a:pt x="298" y="652"/>
                  </a:cubicBezTo>
                  <a:cubicBezTo>
                    <a:pt x="403" y="488"/>
                    <a:pt x="358" y="339"/>
                    <a:pt x="358" y="161"/>
                  </a:cubicBezTo>
                  <a:cubicBezTo>
                    <a:pt x="351" y="53"/>
                    <a:pt x="271" y="0"/>
                    <a:pt x="1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13"/>
            <p:cNvSpPr/>
            <p:nvPr/>
          </p:nvSpPr>
          <p:spPr>
            <a:xfrm>
              <a:off x="5077500" y="2550075"/>
              <a:ext cx="9125" cy="9700"/>
            </a:xfrm>
            <a:custGeom>
              <a:avLst/>
              <a:gdLst/>
              <a:ahLst/>
              <a:cxnLst/>
              <a:rect l="l" t="t" r="r" b="b"/>
              <a:pathLst>
                <a:path w="365" h="388" extrusionOk="0">
                  <a:moveTo>
                    <a:pt x="199" y="0"/>
                  </a:moveTo>
                  <a:cubicBezTo>
                    <a:pt x="101" y="0"/>
                    <a:pt x="1" y="91"/>
                    <a:pt x="72" y="225"/>
                  </a:cubicBezTo>
                  <a:lnTo>
                    <a:pt x="132" y="330"/>
                  </a:lnTo>
                  <a:cubicBezTo>
                    <a:pt x="149" y="370"/>
                    <a:pt x="189" y="388"/>
                    <a:pt x="230" y="388"/>
                  </a:cubicBezTo>
                  <a:cubicBezTo>
                    <a:pt x="295" y="388"/>
                    <a:pt x="364" y="343"/>
                    <a:pt x="355" y="270"/>
                  </a:cubicBezTo>
                  <a:cubicBezTo>
                    <a:pt x="355" y="225"/>
                    <a:pt x="340" y="181"/>
                    <a:pt x="340" y="136"/>
                  </a:cubicBezTo>
                  <a:cubicBezTo>
                    <a:pt x="328" y="41"/>
                    <a:pt x="264" y="0"/>
                    <a:pt x="1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13"/>
            <p:cNvSpPr/>
            <p:nvPr/>
          </p:nvSpPr>
          <p:spPr>
            <a:xfrm>
              <a:off x="5118875" y="2533175"/>
              <a:ext cx="14400" cy="17575"/>
            </a:xfrm>
            <a:custGeom>
              <a:avLst/>
              <a:gdLst/>
              <a:ahLst/>
              <a:cxnLst/>
              <a:rect l="l" t="t" r="r" b="b"/>
              <a:pathLst>
                <a:path w="576" h="703" extrusionOk="0">
                  <a:moveTo>
                    <a:pt x="292" y="0"/>
                  </a:moveTo>
                  <a:cubicBezTo>
                    <a:pt x="146" y="0"/>
                    <a:pt x="0" y="118"/>
                    <a:pt x="55" y="291"/>
                  </a:cubicBezTo>
                  <a:cubicBezTo>
                    <a:pt x="85" y="351"/>
                    <a:pt x="55" y="410"/>
                    <a:pt x="40" y="470"/>
                  </a:cubicBezTo>
                  <a:cubicBezTo>
                    <a:pt x="17" y="608"/>
                    <a:pt x="119" y="702"/>
                    <a:pt x="236" y="702"/>
                  </a:cubicBezTo>
                  <a:cubicBezTo>
                    <a:pt x="270" y="702"/>
                    <a:pt x="304" y="695"/>
                    <a:pt x="338" y="678"/>
                  </a:cubicBezTo>
                  <a:cubicBezTo>
                    <a:pt x="531" y="589"/>
                    <a:pt x="576" y="351"/>
                    <a:pt x="516" y="157"/>
                  </a:cubicBezTo>
                  <a:cubicBezTo>
                    <a:pt x="476" y="47"/>
                    <a:pt x="384" y="0"/>
                    <a:pt x="2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13"/>
            <p:cNvSpPr/>
            <p:nvPr/>
          </p:nvSpPr>
          <p:spPr>
            <a:xfrm>
              <a:off x="5042250" y="2539250"/>
              <a:ext cx="11350" cy="14525"/>
            </a:xfrm>
            <a:custGeom>
              <a:avLst/>
              <a:gdLst/>
              <a:ahLst/>
              <a:cxnLst/>
              <a:rect l="l" t="t" r="r" b="b"/>
              <a:pathLst>
                <a:path w="454" h="581" extrusionOk="0">
                  <a:moveTo>
                    <a:pt x="222" y="0"/>
                  </a:moveTo>
                  <a:cubicBezTo>
                    <a:pt x="173" y="0"/>
                    <a:pt x="126" y="23"/>
                    <a:pt x="98" y="78"/>
                  </a:cubicBezTo>
                  <a:cubicBezTo>
                    <a:pt x="39" y="212"/>
                    <a:pt x="9" y="331"/>
                    <a:pt x="9" y="465"/>
                  </a:cubicBezTo>
                  <a:cubicBezTo>
                    <a:pt x="1" y="543"/>
                    <a:pt x="55" y="580"/>
                    <a:pt x="115" y="580"/>
                  </a:cubicBezTo>
                  <a:cubicBezTo>
                    <a:pt x="168" y="580"/>
                    <a:pt x="226" y="551"/>
                    <a:pt x="247" y="495"/>
                  </a:cubicBezTo>
                  <a:cubicBezTo>
                    <a:pt x="277" y="405"/>
                    <a:pt x="321" y="316"/>
                    <a:pt x="381" y="227"/>
                  </a:cubicBezTo>
                  <a:cubicBezTo>
                    <a:pt x="453" y="113"/>
                    <a:pt x="333" y="0"/>
                    <a:pt x="2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13"/>
            <p:cNvSpPr/>
            <p:nvPr/>
          </p:nvSpPr>
          <p:spPr>
            <a:xfrm>
              <a:off x="4992500" y="2339775"/>
              <a:ext cx="16750" cy="12800"/>
            </a:xfrm>
            <a:custGeom>
              <a:avLst/>
              <a:gdLst/>
              <a:ahLst/>
              <a:cxnLst/>
              <a:rect l="l" t="t" r="r" b="b"/>
              <a:pathLst>
                <a:path w="670" h="512" extrusionOk="0">
                  <a:moveTo>
                    <a:pt x="275" y="1"/>
                  </a:moveTo>
                  <a:cubicBezTo>
                    <a:pt x="137" y="1"/>
                    <a:pt x="1" y="209"/>
                    <a:pt x="138" y="346"/>
                  </a:cubicBezTo>
                  <a:cubicBezTo>
                    <a:pt x="213" y="421"/>
                    <a:pt x="302" y="480"/>
                    <a:pt x="406" y="510"/>
                  </a:cubicBezTo>
                  <a:cubicBezTo>
                    <a:pt x="413" y="511"/>
                    <a:pt x="420" y="511"/>
                    <a:pt x="427" y="511"/>
                  </a:cubicBezTo>
                  <a:cubicBezTo>
                    <a:pt x="553" y="511"/>
                    <a:pt x="669" y="385"/>
                    <a:pt x="585" y="272"/>
                  </a:cubicBezTo>
                  <a:cubicBezTo>
                    <a:pt x="525" y="198"/>
                    <a:pt x="466" y="138"/>
                    <a:pt x="391" y="64"/>
                  </a:cubicBezTo>
                  <a:cubicBezTo>
                    <a:pt x="357" y="19"/>
                    <a:pt x="316" y="1"/>
                    <a:pt x="2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13"/>
            <p:cNvSpPr/>
            <p:nvPr/>
          </p:nvSpPr>
          <p:spPr>
            <a:xfrm>
              <a:off x="5030675" y="2300600"/>
              <a:ext cx="9950" cy="17625"/>
            </a:xfrm>
            <a:custGeom>
              <a:avLst/>
              <a:gdLst/>
              <a:ahLst/>
              <a:cxnLst/>
              <a:rect l="l" t="t" r="r" b="b"/>
              <a:pathLst>
                <a:path w="398" h="705" extrusionOk="0">
                  <a:moveTo>
                    <a:pt x="188" y="1"/>
                  </a:moveTo>
                  <a:cubicBezTo>
                    <a:pt x="94" y="1"/>
                    <a:pt x="1" y="77"/>
                    <a:pt x="25" y="217"/>
                  </a:cubicBezTo>
                  <a:cubicBezTo>
                    <a:pt x="40" y="351"/>
                    <a:pt x="40" y="484"/>
                    <a:pt x="100" y="604"/>
                  </a:cubicBezTo>
                  <a:cubicBezTo>
                    <a:pt x="123" y="666"/>
                    <a:pt x="192" y="704"/>
                    <a:pt x="257" y="704"/>
                  </a:cubicBezTo>
                  <a:cubicBezTo>
                    <a:pt x="315" y="704"/>
                    <a:pt x="368" y="674"/>
                    <a:pt x="383" y="604"/>
                  </a:cubicBezTo>
                  <a:cubicBezTo>
                    <a:pt x="397" y="455"/>
                    <a:pt x="383" y="306"/>
                    <a:pt x="353" y="157"/>
                  </a:cubicBezTo>
                  <a:cubicBezTo>
                    <a:pt x="339" y="50"/>
                    <a:pt x="264" y="1"/>
                    <a:pt x="1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13"/>
            <p:cNvSpPr/>
            <p:nvPr/>
          </p:nvSpPr>
          <p:spPr>
            <a:xfrm>
              <a:off x="4992225" y="2313050"/>
              <a:ext cx="11550" cy="14925"/>
            </a:xfrm>
            <a:custGeom>
              <a:avLst/>
              <a:gdLst/>
              <a:ahLst/>
              <a:cxnLst/>
              <a:rect l="l" t="t" r="r" b="b"/>
              <a:pathLst>
                <a:path w="462" h="597" extrusionOk="0">
                  <a:moveTo>
                    <a:pt x="232" y="1"/>
                  </a:moveTo>
                  <a:cubicBezTo>
                    <a:pt x="118" y="1"/>
                    <a:pt x="0" y="96"/>
                    <a:pt x="45" y="240"/>
                  </a:cubicBezTo>
                  <a:cubicBezTo>
                    <a:pt x="75" y="344"/>
                    <a:pt x="105" y="433"/>
                    <a:pt x="164" y="522"/>
                  </a:cubicBezTo>
                  <a:cubicBezTo>
                    <a:pt x="198" y="573"/>
                    <a:pt x="249" y="596"/>
                    <a:pt x="299" y="596"/>
                  </a:cubicBezTo>
                  <a:cubicBezTo>
                    <a:pt x="382" y="596"/>
                    <a:pt x="462" y="535"/>
                    <a:pt x="462" y="433"/>
                  </a:cubicBezTo>
                  <a:cubicBezTo>
                    <a:pt x="462" y="329"/>
                    <a:pt x="432" y="240"/>
                    <a:pt x="402" y="135"/>
                  </a:cubicBezTo>
                  <a:cubicBezTo>
                    <a:pt x="379" y="41"/>
                    <a:pt x="306" y="1"/>
                    <a:pt x="2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13"/>
            <p:cNvSpPr/>
            <p:nvPr/>
          </p:nvSpPr>
          <p:spPr>
            <a:xfrm>
              <a:off x="4920075" y="2294350"/>
              <a:ext cx="15775" cy="13350"/>
            </a:xfrm>
            <a:custGeom>
              <a:avLst/>
              <a:gdLst/>
              <a:ahLst/>
              <a:cxnLst/>
              <a:rect l="l" t="t" r="r" b="b"/>
              <a:pathLst>
                <a:path w="631" h="534" extrusionOk="0">
                  <a:moveTo>
                    <a:pt x="198" y="1"/>
                  </a:moveTo>
                  <a:cubicBezTo>
                    <a:pt x="90" y="1"/>
                    <a:pt x="0" y="159"/>
                    <a:pt x="103" y="273"/>
                  </a:cubicBezTo>
                  <a:cubicBezTo>
                    <a:pt x="207" y="392"/>
                    <a:pt x="296" y="481"/>
                    <a:pt x="460" y="526"/>
                  </a:cubicBezTo>
                  <a:cubicBezTo>
                    <a:pt x="474" y="531"/>
                    <a:pt x="487" y="534"/>
                    <a:pt x="499" y="534"/>
                  </a:cubicBezTo>
                  <a:cubicBezTo>
                    <a:pt x="591" y="534"/>
                    <a:pt x="630" y="398"/>
                    <a:pt x="564" y="333"/>
                  </a:cubicBezTo>
                  <a:cubicBezTo>
                    <a:pt x="475" y="228"/>
                    <a:pt x="386" y="139"/>
                    <a:pt x="296" y="50"/>
                  </a:cubicBezTo>
                  <a:cubicBezTo>
                    <a:pt x="265" y="15"/>
                    <a:pt x="231" y="1"/>
                    <a:pt x="1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13"/>
            <p:cNvSpPr/>
            <p:nvPr/>
          </p:nvSpPr>
          <p:spPr>
            <a:xfrm>
              <a:off x="4955375" y="2286675"/>
              <a:ext cx="12875" cy="12025"/>
            </a:xfrm>
            <a:custGeom>
              <a:avLst/>
              <a:gdLst/>
              <a:ahLst/>
              <a:cxnLst/>
              <a:rect l="l" t="t" r="r" b="b"/>
              <a:pathLst>
                <a:path w="515" h="481" extrusionOk="0">
                  <a:moveTo>
                    <a:pt x="224" y="1"/>
                  </a:moveTo>
                  <a:cubicBezTo>
                    <a:pt x="114" y="1"/>
                    <a:pt x="0" y="87"/>
                    <a:pt x="45" y="223"/>
                  </a:cubicBezTo>
                  <a:cubicBezTo>
                    <a:pt x="90" y="357"/>
                    <a:pt x="165" y="446"/>
                    <a:pt x="298" y="476"/>
                  </a:cubicBezTo>
                  <a:cubicBezTo>
                    <a:pt x="310" y="479"/>
                    <a:pt x="321" y="480"/>
                    <a:pt x="332" y="480"/>
                  </a:cubicBezTo>
                  <a:cubicBezTo>
                    <a:pt x="436" y="480"/>
                    <a:pt x="515" y="362"/>
                    <a:pt x="447" y="267"/>
                  </a:cubicBezTo>
                  <a:cubicBezTo>
                    <a:pt x="418" y="223"/>
                    <a:pt x="388" y="178"/>
                    <a:pt x="388" y="119"/>
                  </a:cubicBezTo>
                  <a:cubicBezTo>
                    <a:pt x="364" y="37"/>
                    <a:pt x="295" y="1"/>
                    <a:pt x="2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13"/>
            <p:cNvSpPr/>
            <p:nvPr/>
          </p:nvSpPr>
          <p:spPr>
            <a:xfrm>
              <a:off x="4964625" y="2323275"/>
              <a:ext cx="12900" cy="15375"/>
            </a:xfrm>
            <a:custGeom>
              <a:avLst/>
              <a:gdLst/>
              <a:ahLst/>
              <a:cxnLst/>
              <a:rect l="l" t="t" r="r" b="b"/>
              <a:pathLst>
                <a:path w="516" h="615" extrusionOk="0">
                  <a:moveTo>
                    <a:pt x="239" y="1"/>
                  </a:moveTo>
                  <a:cubicBezTo>
                    <a:pt x="126" y="1"/>
                    <a:pt x="0" y="132"/>
                    <a:pt x="62" y="277"/>
                  </a:cubicBezTo>
                  <a:cubicBezTo>
                    <a:pt x="122" y="381"/>
                    <a:pt x="182" y="485"/>
                    <a:pt x="286" y="575"/>
                  </a:cubicBezTo>
                  <a:cubicBezTo>
                    <a:pt x="314" y="603"/>
                    <a:pt x="344" y="615"/>
                    <a:pt x="373" y="615"/>
                  </a:cubicBezTo>
                  <a:cubicBezTo>
                    <a:pt x="450" y="615"/>
                    <a:pt x="516" y="528"/>
                    <a:pt x="494" y="441"/>
                  </a:cubicBezTo>
                  <a:cubicBezTo>
                    <a:pt x="479" y="307"/>
                    <a:pt x="420" y="203"/>
                    <a:pt x="360" y="84"/>
                  </a:cubicBezTo>
                  <a:cubicBezTo>
                    <a:pt x="333" y="25"/>
                    <a:pt x="287" y="1"/>
                    <a:pt x="2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13"/>
            <p:cNvSpPr/>
            <p:nvPr/>
          </p:nvSpPr>
          <p:spPr>
            <a:xfrm>
              <a:off x="5009575" y="2268800"/>
              <a:ext cx="12600" cy="11725"/>
            </a:xfrm>
            <a:custGeom>
              <a:avLst/>
              <a:gdLst/>
              <a:ahLst/>
              <a:cxnLst/>
              <a:rect l="l" t="t" r="r" b="b"/>
              <a:pathLst>
                <a:path w="504" h="469" extrusionOk="0">
                  <a:moveTo>
                    <a:pt x="243" y="0"/>
                  </a:moveTo>
                  <a:cubicBezTo>
                    <a:pt x="126" y="0"/>
                    <a:pt x="1" y="103"/>
                    <a:pt x="80" y="253"/>
                  </a:cubicBezTo>
                  <a:cubicBezTo>
                    <a:pt x="140" y="357"/>
                    <a:pt x="214" y="417"/>
                    <a:pt x="319" y="461"/>
                  </a:cubicBezTo>
                  <a:cubicBezTo>
                    <a:pt x="333" y="466"/>
                    <a:pt x="347" y="469"/>
                    <a:pt x="359" y="469"/>
                  </a:cubicBezTo>
                  <a:cubicBezTo>
                    <a:pt x="464" y="469"/>
                    <a:pt x="504" y="318"/>
                    <a:pt x="438" y="238"/>
                  </a:cubicBezTo>
                  <a:cubicBezTo>
                    <a:pt x="423" y="223"/>
                    <a:pt x="423" y="194"/>
                    <a:pt x="408" y="164"/>
                  </a:cubicBezTo>
                  <a:cubicBezTo>
                    <a:pt x="402" y="49"/>
                    <a:pt x="324" y="0"/>
                    <a:pt x="2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13"/>
            <p:cNvSpPr/>
            <p:nvPr/>
          </p:nvSpPr>
          <p:spPr>
            <a:xfrm>
              <a:off x="5057550" y="2287500"/>
              <a:ext cx="9500" cy="10375"/>
            </a:xfrm>
            <a:custGeom>
              <a:avLst/>
              <a:gdLst/>
              <a:ahLst/>
              <a:cxnLst/>
              <a:rect l="l" t="t" r="r" b="b"/>
              <a:pathLst>
                <a:path w="380" h="415" extrusionOk="0">
                  <a:moveTo>
                    <a:pt x="203" y="1"/>
                  </a:moveTo>
                  <a:cubicBezTo>
                    <a:pt x="104" y="1"/>
                    <a:pt x="0" y="86"/>
                    <a:pt x="37" y="205"/>
                  </a:cubicBezTo>
                  <a:cubicBezTo>
                    <a:pt x="52" y="294"/>
                    <a:pt x="82" y="324"/>
                    <a:pt x="141" y="383"/>
                  </a:cubicBezTo>
                  <a:cubicBezTo>
                    <a:pt x="167" y="404"/>
                    <a:pt x="199" y="414"/>
                    <a:pt x="230" y="414"/>
                  </a:cubicBezTo>
                  <a:cubicBezTo>
                    <a:pt x="287" y="414"/>
                    <a:pt x="340" y="381"/>
                    <a:pt x="349" y="324"/>
                  </a:cubicBezTo>
                  <a:cubicBezTo>
                    <a:pt x="379" y="234"/>
                    <a:pt x="364" y="190"/>
                    <a:pt x="349" y="115"/>
                  </a:cubicBezTo>
                  <a:cubicBezTo>
                    <a:pt x="326" y="35"/>
                    <a:pt x="266" y="1"/>
                    <a:pt x="2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13"/>
            <p:cNvSpPr/>
            <p:nvPr/>
          </p:nvSpPr>
          <p:spPr>
            <a:xfrm>
              <a:off x="5087125" y="2242900"/>
              <a:ext cx="8800" cy="13750"/>
            </a:xfrm>
            <a:custGeom>
              <a:avLst/>
              <a:gdLst/>
              <a:ahLst/>
              <a:cxnLst/>
              <a:rect l="l" t="t" r="r" b="b"/>
              <a:pathLst>
                <a:path w="352" h="550" extrusionOk="0">
                  <a:moveTo>
                    <a:pt x="167" y="0"/>
                  </a:moveTo>
                  <a:cubicBezTo>
                    <a:pt x="106" y="0"/>
                    <a:pt x="48" y="34"/>
                    <a:pt x="30" y="113"/>
                  </a:cubicBezTo>
                  <a:cubicBezTo>
                    <a:pt x="0" y="247"/>
                    <a:pt x="15" y="366"/>
                    <a:pt x="89" y="485"/>
                  </a:cubicBezTo>
                  <a:cubicBezTo>
                    <a:pt x="112" y="530"/>
                    <a:pt x="153" y="549"/>
                    <a:pt x="195" y="549"/>
                  </a:cubicBezTo>
                  <a:cubicBezTo>
                    <a:pt x="265" y="549"/>
                    <a:pt x="337" y="495"/>
                    <a:pt x="327" y="411"/>
                  </a:cubicBezTo>
                  <a:cubicBezTo>
                    <a:pt x="327" y="336"/>
                    <a:pt x="327" y="262"/>
                    <a:pt x="342" y="188"/>
                  </a:cubicBezTo>
                  <a:cubicBezTo>
                    <a:pt x="351" y="73"/>
                    <a:pt x="255" y="0"/>
                    <a:pt x="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13"/>
            <p:cNvSpPr/>
            <p:nvPr/>
          </p:nvSpPr>
          <p:spPr>
            <a:xfrm>
              <a:off x="4766225" y="2148625"/>
              <a:ext cx="18625" cy="16050"/>
            </a:xfrm>
            <a:custGeom>
              <a:avLst/>
              <a:gdLst/>
              <a:ahLst/>
              <a:cxnLst/>
              <a:rect l="l" t="t" r="r" b="b"/>
              <a:pathLst>
                <a:path w="745" h="642" extrusionOk="0">
                  <a:moveTo>
                    <a:pt x="555" y="1"/>
                  </a:moveTo>
                  <a:cubicBezTo>
                    <a:pt x="527" y="1"/>
                    <a:pt x="498" y="9"/>
                    <a:pt x="467" y="29"/>
                  </a:cubicBezTo>
                  <a:cubicBezTo>
                    <a:pt x="318" y="118"/>
                    <a:pt x="229" y="222"/>
                    <a:pt x="109" y="342"/>
                  </a:cubicBezTo>
                  <a:cubicBezTo>
                    <a:pt x="1" y="462"/>
                    <a:pt x="108" y="642"/>
                    <a:pt x="231" y="642"/>
                  </a:cubicBezTo>
                  <a:cubicBezTo>
                    <a:pt x="260" y="642"/>
                    <a:pt x="290" y="632"/>
                    <a:pt x="318" y="610"/>
                  </a:cubicBezTo>
                  <a:cubicBezTo>
                    <a:pt x="452" y="505"/>
                    <a:pt x="571" y="401"/>
                    <a:pt x="660" y="267"/>
                  </a:cubicBezTo>
                  <a:cubicBezTo>
                    <a:pt x="745" y="158"/>
                    <a:pt x="672" y="1"/>
                    <a:pt x="5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13"/>
            <p:cNvSpPr/>
            <p:nvPr/>
          </p:nvSpPr>
          <p:spPr>
            <a:xfrm>
              <a:off x="4794500" y="2149175"/>
              <a:ext cx="10300" cy="9175"/>
            </a:xfrm>
            <a:custGeom>
              <a:avLst/>
              <a:gdLst/>
              <a:ahLst/>
              <a:cxnLst/>
              <a:rect l="l" t="t" r="r" b="b"/>
              <a:pathLst>
                <a:path w="412" h="367" extrusionOk="0">
                  <a:moveTo>
                    <a:pt x="296" y="0"/>
                  </a:moveTo>
                  <a:cubicBezTo>
                    <a:pt x="277" y="0"/>
                    <a:pt x="259" y="7"/>
                    <a:pt x="244" y="22"/>
                  </a:cubicBezTo>
                  <a:cubicBezTo>
                    <a:pt x="184" y="81"/>
                    <a:pt x="125" y="141"/>
                    <a:pt x="65" y="200"/>
                  </a:cubicBezTo>
                  <a:cubicBezTo>
                    <a:pt x="1" y="276"/>
                    <a:pt x="76" y="366"/>
                    <a:pt x="150" y="366"/>
                  </a:cubicBezTo>
                  <a:cubicBezTo>
                    <a:pt x="179" y="366"/>
                    <a:pt x="208" y="353"/>
                    <a:pt x="229" y="320"/>
                  </a:cubicBezTo>
                  <a:cubicBezTo>
                    <a:pt x="288" y="245"/>
                    <a:pt x="333" y="186"/>
                    <a:pt x="378" y="126"/>
                  </a:cubicBezTo>
                  <a:cubicBezTo>
                    <a:pt x="411" y="59"/>
                    <a:pt x="352" y="0"/>
                    <a:pt x="2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13"/>
            <p:cNvSpPr/>
            <p:nvPr/>
          </p:nvSpPr>
          <p:spPr>
            <a:xfrm>
              <a:off x="4829075" y="2192175"/>
              <a:ext cx="14900" cy="32400"/>
            </a:xfrm>
            <a:custGeom>
              <a:avLst/>
              <a:gdLst/>
              <a:ahLst/>
              <a:cxnLst/>
              <a:rect l="l" t="t" r="r" b="b"/>
              <a:pathLst>
                <a:path w="596" h="1296" extrusionOk="0">
                  <a:moveTo>
                    <a:pt x="213" y="0"/>
                  </a:moveTo>
                  <a:cubicBezTo>
                    <a:pt x="107" y="0"/>
                    <a:pt x="0" y="86"/>
                    <a:pt x="37" y="222"/>
                  </a:cubicBezTo>
                  <a:cubicBezTo>
                    <a:pt x="126" y="549"/>
                    <a:pt x="156" y="877"/>
                    <a:pt x="275" y="1190"/>
                  </a:cubicBezTo>
                  <a:cubicBezTo>
                    <a:pt x="307" y="1261"/>
                    <a:pt x="374" y="1296"/>
                    <a:pt x="438" y="1296"/>
                  </a:cubicBezTo>
                  <a:cubicBezTo>
                    <a:pt x="519" y="1296"/>
                    <a:pt x="596" y="1239"/>
                    <a:pt x="587" y="1130"/>
                  </a:cubicBezTo>
                  <a:cubicBezTo>
                    <a:pt x="587" y="788"/>
                    <a:pt x="498" y="445"/>
                    <a:pt x="379" y="118"/>
                  </a:cubicBezTo>
                  <a:cubicBezTo>
                    <a:pt x="350" y="36"/>
                    <a:pt x="282" y="0"/>
                    <a:pt x="2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13"/>
            <p:cNvSpPr/>
            <p:nvPr/>
          </p:nvSpPr>
          <p:spPr>
            <a:xfrm>
              <a:off x="4844400" y="2235925"/>
              <a:ext cx="13850" cy="15375"/>
            </a:xfrm>
            <a:custGeom>
              <a:avLst/>
              <a:gdLst/>
              <a:ahLst/>
              <a:cxnLst/>
              <a:rect l="l" t="t" r="r" b="b"/>
              <a:pathLst>
                <a:path w="554" h="615" extrusionOk="0">
                  <a:moveTo>
                    <a:pt x="205" y="0"/>
                  </a:moveTo>
                  <a:cubicBezTo>
                    <a:pt x="105" y="0"/>
                    <a:pt x="1" y="92"/>
                    <a:pt x="19" y="228"/>
                  </a:cubicBezTo>
                  <a:cubicBezTo>
                    <a:pt x="49" y="377"/>
                    <a:pt x="108" y="496"/>
                    <a:pt x="242" y="586"/>
                  </a:cubicBezTo>
                  <a:cubicBezTo>
                    <a:pt x="270" y="605"/>
                    <a:pt x="306" y="615"/>
                    <a:pt x="342" y="615"/>
                  </a:cubicBezTo>
                  <a:cubicBezTo>
                    <a:pt x="445" y="615"/>
                    <a:pt x="554" y="542"/>
                    <a:pt x="510" y="422"/>
                  </a:cubicBezTo>
                  <a:cubicBezTo>
                    <a:pt x="465" y="318"/>
                    <a:pt x="391" y="228"/>
                    <a:pt x="361" y="124"/>
                  </a:cubicBezTo>
                  <a:cubicBezTo>
                    <a:pt x="332" y="37"/>
                    <a:pt x="270" y="0"/>
                    <a:pt x="2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13"/>
            <p:cNvSpPr/>
            <p:nvPr/>
          </p:nvSpPr>
          <p:spPr>
            <a:xfrm>
              <a:off x="4943450" y="2477850"/>
              <a:ext cx="41475" cy="81775"/>
            </a:xfrm>
            <a:custGeom>
              <a:avLst/>
              <a:gdLst/>
              <a:ahLst/>
              <a:cxnLst/>
              <a:rect l="l" t="t" r="r" b="b"/>
              <a:pathLst>
                <a:path w="1659" h="3271" extrusionOk="0">
                  <a:moveTo>
                    <a:pt x="1444" y="0"/>
                  </a:moveTo>
                  <a:cubicBezTo>
                    <a:pt x="1434" y="0"/>
                    <a:pt x="1425" y="1"/>
                    <a:pt x="1416" y="3"/>
                  </a:cubicBezTo>
                  <a:cubicBezTo>
                    <a:pt x="939" y="108"/>
                    <a:pt x="671" y="792"/>
                    <a:pt x="508" y="1179"/>
                  </a:cubicBezTo>
                  <a:cubicBezTo>
                    <a:pt x="225" y="1804"/>
                    <a:pt x="76" y="2459"/>
                    <a:pt x="16" y="3144"/>
                  </a:cubicBezTo>
                  <a:cubicBezTo>
                    <a:pt x="1" y="3230"/>
                    <a:pt x="63" y="3271"/>
                    <a:pt x="134" y="3271"/>
                  </a:cubicBezTo>
                  <a:cubicBezTo>
                    <a:pt x="199" y="3271"/>
                    <a:pt x="271" y="3237"/>
                    <a:pt x="299" y="3174"/>
                  </a:cubicBezTo>
                  <a:cubicBezTo>
                    <a:pt x="478" y="2668"/>
                    <a:pt x="612" y="2162"/>
                    <a:pt x="775" y="1656"/>
                  </a:cubicBezTo>
                  <a:cubicBezTo>
                    <a:pt x="895" y="1269"/>
                    <a:pt x="1133" y="465"/>
                    <a:pt x="1520" y="242"/>
                  </a:cubicBezTo>
                  <a:cubicBezTo>
                    <a:pt x="1658" y="172"/>
                    <a:pt x="1565" y="0"/>
                    <a:pt x="14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13"/>
            <p:cNvSpPr/>
            <p:nvPr/>
          </p:nvSpPr>
          <p:spPr>
            <a:xfrm>
              <a:off x="4941975" y="2564125"/>
              <a:ext cx="9700" cy="26050"/>
            </a:xfrm>
            <a:custGeom>
              <a:avLst/>
              <a:gdLst/>
              <a:ahLst/>
              <a:cxnLst/>
              <a:rect l="l" t="t" r="r" b="b"/>
              <a:pathLst>
                <a:path w="388" h="1042" extrusionOk="0">
                  <a:moveTo>
                    <a:pt x="227" y="0"/>
                  </a:moveTo>
                  <a:cubicBezTo>
                    <a:pt x="142" y="0"/>
                    <a:pt x="53" y="56"/>
                    <a:pt x="46" y="169"/>
                  </a:cubicBezTo>
                  <a:cubicBezTo>
                    <a:pt x="46" y="452"/>
                    <a:pt x="1" y="720"/>
                    <a:pt x="135" y="988"/>
                  </a:cubicBezTo>
                  <a:cubicBezTo>
                    <a:pt x="156" y="1026"/>
                    <a:pt x="193" y="1042"/>
                    <a:pt x="231" y="1042"/>
                  </a:cubicBezTo>
                  <a:cubicBezTo>
                    <a:pt x="300" y="1042"/>
                    <a:pt x="373" y="990"/>
                    <a:pt x="373" y="914"/>
                  </a:cubicBezTo>
                  <a:cubicBezTo>
                    <a:pt x="358" y="661"/>
                    <a:pt x="388" y="408"/>
                    <a:pt x="388" y="155"/>
                  </a:cubicBezTo>
                  <a:cubicBezTo>
                    <a:pt x="388" y="52"/>
                    <a:pt x="309" y="0"/>
                    <a:pt x="2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13"/>
            <p:cNvSpPr/>
            <p:nvPr/>
          </p:nvSpPr>
          <p:spPr>
            <a:xfrm>
              <a:off x="5230575" y="2554750"/>
              <a:ext cx="23550" cy="19375"/>
            </a:xfrm>
            <a:custGeom>
              <a:avLst/>
              <a:gdLst/>
              <a:ahLst/>
              <a:cxnLst/>
              <a:rect l="l" t="t" r="r" b="b"/>
              <a:pathLst>
                <a:path w="942" h="775" extrusionOk="0">
                  <a:moveTo>
                    <a:pt x="731" y="1"/>
                  </a:moveTo>
                  <a:cubicBezTo>
                    <a:pt x="705" y="1"/>
                    <a:pt x="676" y="8"/>
                    <a:pt x="648" y="23"/>
                  </a:cubicBezTo>
                  <a:cubicBezTo>
                    <a:pt x="439" y="128"/>
                    <a:pt x="261" y="276"/>
                    <a:pt x="97" y="455"/>
                  </a:cubicBezTo>
                  <a:cubicBezTo>
                    <a:pt x="0" y="576"/>
                    <a:pt x="99" y="774"/>
                    <a:pt x="235" y="774"/>
                  </a:cubicBezTo>
                  <a:cubicBezTo>
                    <a:pt x="267" y="774"/>
                    <a:pt x="301" y="763"/>
                    <a:pt x="335" y="738"/>
                  </a:cubicBezTo>
                  <a:cubicBezTo>
                    <a:pt x="529" y="604"/>
                    <a:pt x="707" y="455"/>
                    <a:pt x="856" y="276"/>
                  </a:cubicBezTo>
                  <a:cubicBezTo>
                    <a:pt x="942" y="154"/>
                    <a:pt x="856" y="1"/>
                    <a:pt x="7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13"/>
            <p:cNvSpPr/>
            <p:nvPr/>
          </p:nvSpPr>
          <p:spPr>
            <a:xfrm>
              <a:off x="5250100" y="2562175"/>
              <a:ext cx="18900" cy="16075"/>
            </a:xfrm>
            <a:custGeom>
              <a:avLst/>
              <a:gdLst/>
              <a:ahLst/>
              <a:cxnLst/>
              <a:rect l="l" t="t" r="r" b="b"/>
              <a:pathLst>
                <a:path w="756" h="643" extrusionOk="0">
                  <a:moveTo>
                    <a:pt x="513" y="0"/>
                  </a:moveTo>
                  <a:cubicBezTo>
                    <a:pt x="485" y="0"/>
                    <a:pt x="457" y="7"/>
                    <a:pt x="432" y="24"/>
                  </a:cubicBezTo>
                  <a:cubicBezTo>
                    <a:pt x="283" y="113"/>
                    <a:pt x="194" y="233"/>
                    <a:pt x="90" y="366"/>
                  </a:cubicBezTo>
                  <a:cubicBezTo>
                    <a:pt x="1" y="500"/>
                    <a:pt x="146" y="643"/>
                    <a:pt x="280" y="643"/>
                  </a:cubicBezTo>
                  <a:cubicBezTo>
                    <a:pt x="325" y="643"/>
                    <a:pt x="369" y="627"/>
                    <a:pt x="403" y="590"/>
                  </a:cubicBezTo>
                  <a:cubicBezTo>
                    <a:pt x="507" y="471"/>
                    <a:pt x="596" y="366"/>
                    <a:pt x="670" y="247"/>
                  </a:cubicBezTo>
                  <a:cubicBezTo>
                    <a:pt x="755" y="139"/>
                    <a:pt x="633" y="0"/>
                    <a:pt x="5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2" name="Google Shape;342;p13"/>
          <p:cNvGrpSpPr/>
          <p:nvPr/>
        </p:nvGrpSpPr>
        <p:grpSpPr>
          <a:xfrm>
            <a:off x="7903842" y="4030007"/>
            <a:ext cx="733300" cy="773275"/>
            <a:chOff x="3045450" y="3675050"/>
            <a:chExt cx="733300" cy="773275"/>
          </a:xfrm>
        </p:grpSpPr>
        <p:sp>
          <p:nvSpPr>
            <p:cNvPr id="343" name="Google Shape;343;p13"/>
            <p:cNvSpPr/>
            <p:nvPr/>
          </p:nvSpPr>
          <p:spPr>
            <a:xfrm>
              <a:off x="3697225" y="3972000"/>
              <a:ext cx="81525" cy="20250"/>
            </a:xfrm>
            <a:custGeom>
              <a:avLst/>
              <a:gdLst/>
              <a:ahLst/>
              <a:cxnLst/>
              <a:rect l="l" t="t" r="r" b="b"/>
              <a:pathLst>
                <a:path w="3261" h="810" extrusionOk="0">
                  <a:moveTo>
                    <a:pt x="2263" y="0"/>
                  </a:moveTo>
                  <a:cubicBezTo>
                    <a:pt x="2010" y="15"/>
                    <a:pt x="1742" y="75"/>
                    <a:pt x="1489" y="105"/>
                  </a:cubicBezTo>
                  <a:cubicBezTo>
                    <a:pt x="1207" y="134"/>
                    <a:pt x="954" y="194"/>
                    <a:pt x="686" y="253"/>
                  </a:cubicBezTo>
                  <a:cubicBezTo>
                    <a:pt x="537" y="283"/>
                    <a:pt x="433" y="313"/>
                    <a:pt x="299" y="387"/>
                  </a:cubicBezTo>
                  <a:cubicBezTo>
                    <a:pt x="254" y="417"/>
                    <a:pt x="209" y="432"/>
                    <a:pt x="165" y="462"/>
                  </a:cubicBezTo>
                  <a:cubicBezTo>
                    <a:pt x="120" y="506"/>
                    <a:pt x="105" y="551"/>
                    <a:pt x="31" y="581"/>
                  </a:cubicBezTo>
                  <a:cubicBezTo>
                    <a:pt x="1" y="596"/>
                    <a:pt x="16" y="640"/>
                    <a:pt x="46" y="655"/>
                  </a:cubicBezTo>
                  <a:cubicBezTo>
                    <a:pt x="120" y="670"/>
                    <a:pt x="135" y="700"/>
                    <a:pt x="194" y="730"/>
                  </a:cubicBezTo>
                  <a:cubicBezTo>
                    <a:pt x="239" y="759"/>
                    <a:pt x="299" y="759"/>
                    <a:pt x="343" y="774"/>
                  </a:cubicBezTo>
                  <a:cubicBezTo>
                    <a:pt x="452" y="796"/>
                    <a:pt x="537" y="810"/>
                    <a:pt x="639" y="810"/>
                  </a:cubicBezTo>
                  <a:cubicBezTo>
                    <a:pt x="677" y="810"/>
                    <a:pt x="716" y="808"/>
                    <a:pt x="760" y="804"/>
                  </a:cubicBezTo>
                  <a:cubicBezTo>
                    <a:pt x="1013" y="804"/>
                    <a:pt x="1281" y="789"/>
                    <a:pt x="1534" y="745"/>
                  </a:cubicBezTo>
                  <a:cubicBezTo>
                    <a:pt x="2070" y="685"/>
                    <a:pt x="2621" y="626"/>
                    <a:pt x="3127" y="387"/>
                  </a:cubicBezTo>
                  <a:cubicBezTo>
                    <a:pt x="3261" y="328"/>
                    <a:pt x="3231" y="90"/>
                    <a:pt x="3082" y="60"/>
                  </a:cubicBezTo>
                  <a:cubicBezTo>
                    <a:pt x="2948" y="30"/>
                    <a:pt x="2814" y="30"/>
                    <a:pt x="2680" y="30"/>
                  </a:cubicBezTo>
                  <a:cubicBezTo>
                    <a:pt x="2546" y="15"/>
                    <a:pt x="2397" y="0"/>
                    <a:pt x="22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13"/>
            <p:cNvSpPr/>
            <p:nvPr/>
          </p:nvSpPr>
          <p:spPr>
            <a:xfrm>
              <a:off x="3113750" y="3815700"/>
              <a:ext cx="497550" cy="632625"/>
            </a:xfrm>
            <a:custGeom>
              <a:avLst/>
              <a:gdLst/>
              <a:ahLst/>
              <a:cxnLst/>
              <a:rect l="l" t="t" r="r" b="b"/>
              <a:pathLst>
                <a:path w="19902" h="25305" extrusionOk="0">
                  <a:moveTo>
                    <a:pt x="12265" y="6230"/>
                  </a:moveTo>
                  <a:cubicBezTo>
                    <a:pt x="12759" y="6230"/>
                    <a:pt x="12896" y="6917"/>
                    <a:pt x="12831" y="7369"/>
                  </a:cubicBezTo>
                  <a:cubicBezTo>
                    <a:pt x="12682" y="8396"/>
                    <a:pt x="11908" y="9244"/>
                    <a:pt x="10926" y="9765"/>
                  </a:cubicBezTo>
                  <a:cubicBezTo>
                    <a:pt x="10896" y="9066"/>
                    <a:pt x="10941" y="8366"/>
                    <a:pt x="11104" y="7696"/>
                  </a:cubicBezTo>
                  <a:cubicBezTo>
                    <a:pt x="11238" y="7190"/>
                    <a:pt x="11462" y="6476"/>
                    <a:pt x="12012" y="6282"/>
                  </a:cubicBezTo>
                  <a:cubicBezTo>
                    <a:pt x="12105" y="6247"/>
                    <a:pt x="12190" y="6230"/>
                    <a:pt x="12265" y="6230"/>
                  </a:cubicBezTo>
                  <a:close/>
                  <a:moveTo>
                    <a:pt x="6647" y="7066"/>
                  </a:moveTo>
                  <a:cubicBezTo>
                    <a:pt x="6777" y="7066"/>
                    <a:pt x="6932" y="7138"/>
                    <a:pt x="7115" y="7309"/>
                  </a:cubicBezTo>
                  <a:cubicBezTo>
                    <a:pt x="7532" y="7696"/>
                    <a:pt x="7651" y="8336"/>
                    <a:pt x="7800" y="8872"/>
                  </a:cubicBezTo>
                  <a:cubicBezTo>
                    <a:pt x="7934" y="9334"/>
                    <a:pt x="8038" y="9795"/>
                    <a:pt x="8157" y="10271"/>
                  </a:cubicBezTo>
                  <a:cubicBezTo>
                    <a:pt x="7830" y="10212"/>
                    <a:pt x="7517" y="10122"/>
                    <a:pt x="7249" y="9974"/>
                  </a:cubicBezTo>
                  <a:cubicBezTo>
                    <a:pt x="6758" y="9706"/>
                    <a:pt x="6371" y="9259"/>
                    <a:pt x="6178" y="8738"/>
                  </a:cubicBezTo>
                  <a:cubicBezTo>
                    <a:pt x="6010" y="8283"/>
                    <a:pt x="6112" y="7066"/>
                    <a:pt x="6647" y="7066"/>
                  </a:cubicBezTo>
                  <a:close/>
                  <a:moveTo>
                    <a:pt x="10682" y="860"/>
                  </a:moveTo>
                  <a:cubicBezTo>
                    <a:pt x="11426" y="860"/>
                    <a:pt x="12169" y="928"/>
                    <a:pt x="12891" y="1058"/>
                  </a:cubicBezTo>
                  <a:cubicBezTo>
                    <a:pt x="14528" y="1340"/>
                    <a:pt x="16344" y="1861"/>
                    <a:pt x="17579" y="3007"/>
                  </a:cubicBezTo>
                  <a:cubicBezTo>
                    <a:pt x="19172" y="4481"/>
                    <a:pt x="18800" y="6565"/>
                    <a:pt x="18294" y="8440"/>
                  </a:cubicBezTo>
                  <a:cubicBezTo>
                    <a:pt x="18011" y="9512"/>
                    <a:pt x="17639" y="10554"/>
                    <a:pt x="16954" y="11432"/>
                  </a:cubicBezTo>
                  <a:cubicBezTo>
                    <a:pt x="16329" y="12251"/>
                    <a:pt x="15540" y="12921"/>
                    <a:pt x="14915" y="13725"/>
                  </a:cubicBezTo>
                  <a:cubicBezTo>
                    <a:pt x="13799" y="15168"/>
                    <a:pt x="13293" y="17312"/>
                    <a:pt x="14052" y="19024"/>
                  </a:cubicBezTo>
                  <a:cubicBezTo>
                    <a:pt x="13650" y="19158"/>
                    <a:pt x="13233" y="19247"/>
                    <a:pt x="12831" y="19336"/>
                  </a:cubicBezTo>
                  <a:cubicBezTo>
                    <a:pt x="12042" y="16791"/>
                    <a:pt x="11447" y="14201"/>
                    <a:pt x="11090" y="11566"/>
                  </a:cubicBezTo>
                  <a:cubicBezTo>
                    <a:pt x="11045" y="11150"/>
                    <a:pt x="10985" y="10733"/>
                    <a:pt x="10956" y="10316"/>
                  </a:cubicBezTo>
                  <a:cubicBezTo>
                    <a:pt x="11804" y="9899"/>
                    <a:pt x="12548" y="9289"/>
                    <a:pt x="12980" y="8560"/>
                  </a:cubicBezTo>
                  <a:cubicBezTo>
                    <a:pt x="13456" y="7771"/>
                    <a:pt x="13769" y="6282"/>
                    <a:pt x="12727" y="5761"/>
                  </a:cubicBezTo>
                  <a:cubicBezTo>
                    <a:pt x="12536" y="5666"/>
                    <a:pt x="12356" y="5623"/>
                    <a:pt x="12186" y="5623"/>
                  </a:cubicBezTo>
                  <a:cubicBezTo>
                    <a:pt x="11245" y="5623"/>
                    <a:pt x="10641" y="6931"/>
                    <a:pt x="10464" y="7726"/>
                  </a:cubicBezTo>
                  <a:cubicBezTo>
                    <a:pt x="10286" y="8485"/>
                    <a:pt x="10241" y="9259"/>
                    <a:pt x="10271" y="10048"/>
                  </a:cubicBezTo>
                  <a:cubicBezTo>
                    <a:pt x="9773" y="10228"/>
                    <a:pt x="9237" y="10318"/>
                    <a:pt x="8722" y="10318"/>
                  </a:cubicBezTo>
                  <a:cubicBezTo>
                    <a:pt x="8683" y="10318"/>
                    <a:pt x="8643" y="10317"/>
                    <a:pt x="8604" y="10316"/>
                  </a:cubicBezTo>
                  <a:cubicBezTo>
                    <a:pt x="8500" y="9855"/>
                    <a:pt x="8395" y="9408"/>
                    <a:pt x="8276" y="8961"/>
                  </a:cubicBezTo>
                  <a:cubicBezTo>
                    <a:pt x="8077" y="8272"/>
                    <a:pt x="7689" y="6636"/>
                    <a:pt x="6733" y="6636"/>
                  </a:cubicBezTo>
                  <a:cubicBezTo>
                    <a:pt x="6616" y="6636"/>
                    <a:pt x="6491" y="6660"/>
                    <a:pt x="6356" y="6714"/>
                  </a:cubicBezTo>
                  <a:cubicBezTo>
                    <a:pt x="5165" y="7175"/>
                    <a:pt x="5612" y="8947"/>
                    <a:pt x="6192" y="9691"/>
                  </a:cubicBezTo>
                  <a:cubicBezTo>
                    <a:pt x="6743" y="10375"/>
                    <a:pt x="7487" y="10718"/>
                    <a:pt x="8291" y="10822"/>
                  </a:cubicBezTo>
                  <a:lnTo>
                    <a:pt x="8306" y="10822"/>
                  </a:lnTo>
                  <a:cubicBezTo>
                    <a:pt x="8961" y="13695"/>
                    <a:pt x="9229" y="16597"/>
                    <a:pt x="9378" y="19530"/>
                  </a:cubicBezTo>
                  <a:cubicBezTo>
                    <a:pt x="8916" y="19485"/>
                    <a:pt x="8440" y="19411"/>
                    <a:pt x="7964" y="19381"/>
                  </a:cubicBezTo>
                  <a:lnTo>
                    <a:pt x="7934" y="19381"/>
                  </a:lnTo>
                  <a:cubicBezTo>
                    <a:pt x="7815" y="18086"/>
                    <a:pt x="6981" y="16940"/>
                    <a:pt x="6148" y="15987"/>
                  </a:cubicBezTo>
                  <a:cubicBezTo>
                    <a:pt x="5180" y="14871"/>
                    <a:pt x="4034" y="13903"/>
                    <a:pt x="3096" y="12727"/>
                  </a:cubicBezTo>
                  <a:cubicBezTo>
                    <a:pt x="2114" y="11477"/>
                    <a:pt x="1578" y="10048"/>
                    <a:pt x="1638" y="8455"/>
                  </a:cubicBezTo>
                  <a:cubicBezTo>
                    <a:pt x="1712" y="6833"/>
                    <a:pt x="2352" y="5255"/>
                    <a:pt x="3349" y="4005"/>
                  </a:cubicBezTo>
                  <a:cubicBezTo>
                    <a:pt x="5133" y="1799"/>
                    <a:pt x="7914" y="860"/>
                    <a:pt x="10682" y="860"/>
                  </a:cubicBezTo>
                  <a:close/>
                  <a:moveTo>
                    <a:pt x="10316" y="10584"/>
                  </a:moveTo>
                  <a:cubicBezTo>
                    <a:pt x="10390" y="11551"/>
                    <a:pt x="10569" y="12534"/>
                    <a:pt x="10747" y="13472"/>
                  </a:cubicBezTo>
                  <a:cubicBezTo>
                    <a:pt x="11104" y="15481"/>
                    <a:pt x="11611" y="17476"/>
                    <a:pt x="12221" y="19440"/>
                  </a:cubicBezTo>
                  <a:cubicBezTo>
                    <a:pt x="11983" y="19470"/>
                    <a:pt x="11730" y="19500"/>
                    <a:pt x="11491" y="19530"/>
                  </a:cubicBezTo>
                  <a:cubicBezTo>
                    <a:pt x="11117" y="19559"/>
                    <a:pt x="10742" y="19575"/>
                    <a:pt x="10367" y="19575"/>
                  </a:cubicBezTo>
                  <a:cubicBezTo>
                    <a:pt x="10161" y="19575"/>
                    <a:pt x="9956" y="19570"/>
                    <a:pt x="9750" y="19559"/>
                  </a:cubicBezTo>
                  <a:cubicBezTo>
                    <a:pt x="9705" y="19559"/>
                    <a:pt x="9646" y="19559"/>
                    <a:pt x="9586" y="19545"/>
                  </a:cubicBezTo>
                  <a:cubicBezTo>
                    <a:pt x="9720" y="16642"/>
                    <a:pt x="9363" y="13695"/>
                    <a:pt x="8723" y="10837"/>
                  </a:cubicBezTo>
                  <a:lnTo>
                    <a:pt x="8723" y="10837"/>
                  </a:lnTo>
                  <a:cubicBezTo>
                    <a:pt x="8761" y="10838"/>
                    <a:pt x="8800" y="10839"/>
                    <a:pt x="8838" y="10839"/>
                  </a:cubicBezTo>
                  <a:cubicBezTo>
                    <a:pt x="9336" y="10839"/>
                    <a:pt x="9832" y="10750"/>
                    <a:pt x="10316" y="10584"/>
                  </a:cubicBezTo>
                  <a:close/>
                  <a:moveTo>
                    <a:pt x="14870" y="19470"/>
                  </a:moveTo>
                  <a:cubicBezTo>
                    <a:pt x="15034" y="19813"/>
                    <a:pt x="15198" y="20170"/>
                    <a:pt x="15332" y="20527"/>
                  </a:cubicBezTo>
                  <a:cubicBezTo>
                    <a:pt x="15213" y="20527"/>
                    <a:pt x="15094" y="20572"/>
                    <a:pt x="15019" y="20676"/>
                  </a:cubicBezTo>
                  <a:cubicBezTo>
                    <a:pt x="14722" y="21167"/>
                    <a:pt x="14349" y="21495"/>
                    <a:pt x="13814" y="21703"/>
                  </a:cubicBezTo>
                  <a:cubicBezTo>
                    <a:pt x="13278" y="21896"/>
                    <a:pt x="12697" y="21971"/>
                    <a:pt x="12132" y="21971"/>
                  </a:cubicBezTo>
                  <a:cubicBezTo>
                    <a:pt x="12103" y="21971"/>
                    <a:pt x="12073" y="21971"/>
                    <a:pt x="12044" y="21971"/>
                  </a:cubicBezTo>
                  <a:cubicBezTo>
                    <a:pt x="10632" y="21971"/>
                    <a:pt x="9277" y="21618"/>
                    <a:pt x="7979" y="21108"/>
                  </a:cubicBezTo>
                  <a:cubicBezTo>
                    <a:pt x="7964" y="21093"/>
                    <a:pt x="7964" y="21093"/>
                    <a:pt x="7949" y="21093"/>
                  </a:cubicBezTo>
                  <a:cubicBezTo>
                    <a:pt x="7934" y="20795"/>
                    <a:pt x="7949" y="20482"/>
                    <a:pt x="7994" y="20185"/>
                  </a:cubicBezTo>
                  <a:cubicBezTo>
                    <a:pt x="8621" y="20342"/>
                    <a:pt x="9300" y="20402"/>
                    <a:pt x="9973" y="20402"/>
                  </a:cubicBezTo>
                  <a:cubicBezTo>
                    <a:pt x="10512" y="20402"/>
                    <a:pt x="11048" y="20363"/>
                    <a:pt x="11551" y="20304"/>
                  </a:cubicBezTo>
                  <a:cubicBezTo>
                    <a:pt x="12697" y="20185"/>
                    <a:pt x="13799" y="19887"/>
                    <a:pt x="14870" y="19470"/>
                  </a:cubicBezTo>
                  <a:close/>
                  <a:moveTo>
                    <a:pt x="15510" y="21137"/>
                  </a:moveTo>
                  <a:cubicBezTo>
                    <a:pt x="15615" y="21569"/>
                    <a:pt x="15659" y="22001"/>
                    <a:pt x="15585" y="22417"/>
                  </a:cubicBezTo>
                  <a:cubicBezTo>
                    <a:pt x="15257" y="22432"/>
                    <a:pt x="14975" y="22611"/>
                    <a:pt x="14677" y="22715"/>
                  </a:cubicBezTo>
                  <a:cubicBezTo>
                    <a:pt x="14394" y="22819"/>
                    <a:pt x="14096" y="22909"/>
                    <a:pt x="13799" y="22983"/>
                  </a:cubicBezTo>
                  <a:cubicBezTo>
                    <a:pt x="13173" y="23162"/>
                    <a:pt x="12519" y="23251"/>
                    <a:pt x="11864" y="23296"/>
                  </a:cubicBezTo>
                  <a:cubicBezTo>
                    <a:pt x="11707" y="23304"/>
                    <a:pt x="11551" y="23308"/>
                    <a:pt x="11394" y="23308"/>
                  </a:cubicBezTo>
                  <a:cubicBezTo>
                    <a:pt x="10402" y="23308"/>
                    <a:pt x="9406" y="23149"/>
                    <a:pt x="8455" y="22879"/>
                  </a:cubicBezTo>
                  <a:cubicBezTo>
                    <a:pt x="8217" y="22432"/>
                    <a:pt x="8053" y="21971"/>
                    <a:pt x="7979" y="21480"/>
                  </a:cubicBezTo>
                  <a:lnTo>
                    <a:pt x="7979" y="21480"/>
                  </a:lnTo>
                  <a:cubicBezTo>
                    <a:pt x="9281" y="22195"/>
                    <a:pt x="10804" y="22553"/>
                    <a:pt x="12282" y="22553"/>
                  </a:cubicBezTo>
                  <a:cubicBezTo>
                    <a:pt x="12341" y="22553"/>
                    <a:pt x="12400" y="22553"/>
                    <a:pt x="12459" y="22551"/>
                  </a:cubicBezTo>
                  <a:cubicBezTo>
                    <a:pt x="13575" y="22522"/>
                    <a:pt x="14945" y="22179"/>
                    <a:pt x="15510" y="21137"/>
                  </a:cubicBezTo>
                  <a:close/>
                  <a:moveTo>
                    <a:pt x="15376" y="23057"/>
                  </a:moveTo>
                  <a:lnTo>
                    <a:pt x="15376" y="23057"/>
                  </a:lnTo>
                  <a:cubicBezTo>
                    <a:pt x="15317" y="23147"/>
                    <a:pt x="15272" y="23251"/>
                    <a:pt x="15198" y="23340"/>
                  </a:cubicBezTo>
                  <a:cubicBezTo>
                    <a:pt x="14439" y="24367"/>
                    <a:pt x="12935" y="24725"/>
                    <a:pt x="11745" y="24725"/>
                  </a:cubicBezTo>
                  <a:cubicBezTo>
                    <a:pt x="10554" y="24725"/>
                    <a:pt x="9482" y="24248"/>
                    <a:pt x="8768" y="23325"/>
                  </a:cubicBezTo>
                  <a:lnTo>
                    <a:pt x="8768" y="23325"/>
                  </a:lnTo>
                  <a:cubicBezTo>
                    <a:pt x="9675" y="23623"/>
                    <a:pt x="10619" y="23761"/>
                    <a:pt x="11578" y="23761"/>
                  </a:cubicBezTo>
                  <a:cubicBezTo>
                    <a:pt x="11673" y="23761"/>
                    <a:pt x="11768" y="23760"/>
                    <a:pt x="11864" y="23757"/>
                  </a:cubicBezTo>
                  <a:cubicBezTo>
                    <a:pt x="12548" y="23742"/>
                    <a:pt x="13218" y="23668"/>
                    <a:pt x="13873" y="23519"/>
                  </a:cubicBezTo>
                  <a:cubicBezTo>
                    <a:pt x="14215" y="23444"/>
                    <a:pt x="14558" y="23340"/>
                    <a:pt x="14885" y="23236"/>
                  </a:cubicBezTo>
                  <a:cubicBezTo>
                    <a:pt x="15049" y="23177"/>
                    <a:pt x="15213" y="23117"/>
                    <a:pt x="15376" y="23057"/>
                  </a:cubicBezTo>
                  <a:close/>
                  <a:moveTo>
                    <a:pt x="10633" y="0"/>
                  </a:moveTo>
                  <a:cubicBezTo>
                    <a:pt x="8151" y="0"/>
                    <a:pt x="5679" y="691"/>
                    <a:pt x="3766" y="2323"/>
                  </a:cubicBezTo>
                  <a:cubicBezTo>
                    <a:pt x="1340" y="4392"/>
                    <a:pt x="0" y="8024"/>
                    <a:pt x="1206" y="11090"/>
                  </a:cubicBezTo>
                  <a:cubicBezTo>
                    <a:pt x="1846" y="12727"/>
                    <a:pt x="3126" y="13978"/>
                    <a:pt x="4376" y="15183"/>
                  </a:cubicBezTo>
                  <a:cubicBezTo>
                    <a:pt x="5017" y="15808"/>
                    <a:pt x="5657" y="16434"/>
                    <a:pt x="6237" y="17118"/>
                  </a:cubicBezTo>
                  <a:cubicBezTo>
                    <a:pt x="6847" y="17863"/>
                    <a:pt x="7234" y="18696"/>
                    <a:pt x="7592" y="19574"/>
                  </a:cubicBezTo>
                  <a:cubicBezTo>
                    <a:pt x="7592" y="19589"/>
                    <a:pt x="7607" y="19604"/>
                    <a:pt x="7621" y="19619"/>
                  </a:cubicBezTo>
                  <a:cubicBezTo>
                    <a:pt x="7562" y="19783"/>
                    <a:pt x="7607" y="20006"/>
                    <a:pt x="7770" y="20095"/>
                  </a:cubicBezTo>
                  <a:cubicBezTo>
                    <a:pt x="7502" y="20959"/>
                    <a:pt x="7592" y="21896"/>
                    <a:pt x="7949" y="22730"/>
                  </a:cubicBezTo>
                  <a:cubicBezTo>
                    <a:pt x="7815" y="22760"/>
                    <a:pt x="7755" y="22953"/>
                    <a:pt x="7889" y="23013"/>
                  </a:cubicBezTo>
                  <a:cubicBezTo>
                    <a:pt x="7964" y="23043"/>
                    <a:pt x="8038" y="23072"/>
                    <a:pt x="8113" y="23102"/>
                  </a:cubicBezTo>
                  <a:cubicBezTo>
                    <a:pt x="8485" y="23802"/>
                    <a:pt x="9035" y="24382"/>
                    <a:pt x="9705" y="24754"/>
                  </a:cubicBezTo>
                  <a:cubicBezTo>
                    <a:pt x="10364" y="25117"/>
                    <a:pt x="11202" y="25304"/>
                    <a:pt x="12058" y="25304"/>
                  </a:cubicBezTo>
                  <a:cubicBezTo>
                    <a:pt x="13695" y="25304"/>
                    <a:pt x="15396" y="24618"/>
                    <a:pt x="16031" y="23162"/>
                  </a:cubicBezTo>
                  <a:cubicBezTo>
                    <a:pt x="16642" y="21733"/>
                    <a:pt x="15957" y="20170"/>
                    <a:pt x="15332" y="18875"/>
                  </a:cubicBezTo>
                  <a:cubicBezTo>
                    <a:pt x="15287" y="18785"/>
                    <a:pt x="15153" y="18711"/>
                    <a:pt x="15049" y="18711"/>
                  </a:cubicBezTo>
                  <a:cubicBezTo>
                    <a:pt x="14870" y="17788"/>
                    <a:pt x="14736" y="16895"/>
                    <a:pt x="14989" y="15957"/>
                  </a:cubicBezTo>
                  <a:cubicBezTo>
                    <a:pt x="15257" y="14915"/>
                    <a:pt x="15868" y="14112"/>
                    <a:pt x="16567" y="13308"/>
                  </a:cubicBezTo>
                  <a:cubicBezTo>
                    <a:pt x="17192" y="12593"/>
                    <a:pt x="17847" y="11879"/>
                    <a:pt x="18279" y="11030"/>
                  </a:cubicBezTo>
                  <a:cubicBezTo>
                    <a:pt x="18726" y="10167"/>
                    <a:pt x="18979" y="9214"/>
                    <a:pt x="19202" y="8277"/>
                  </a:cubicBezTo>
                  <a:cubicBezTo>
                    <a:pt x="19634" y="6416"/>
                    <a:pt x="19901" y="4422"/>
                    <a:pt x="18592" y="2844"/>
                  </a:cubicBezTo>
                  <a:cubicBezTo>
                    <a:pt x="17490" y="1519"/>
                    <a:pt x="15749" y="849"/>
                    <a:pt x="14141" y="447"/>
                  </a:cubicBezTo>
                  <a:cubicBezTo>
                    <a:pt x="13009" y="158"/>
                    <a:pt x="11820" y="0"/>
                    <a:pt x="106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13"/>
            <p:cNvSpPr/>
            <p:nvPr/>
          </p:nvSpPr>
          <p:spPr>
            <a:xfrm>
              <a:off x="3055700" y="4149125"/>
              <a:ext cx="75925" cy="40700"/>
            </a:xfrm>
            <a:custGeom>
              <a:avLst/>
              <a:gdLst/>
              <a:ahLst/>
              <a:cxnLst/>
              <a:rect l="l" t="t" r="r" b="b"/>
              <a:pathLst>
                <a:path w="3037" h="1628" extrusionOk="0">
                  <a:moveTo>
                    <a:pt x="2636" y="0"/>
                  </a:moveTo>
                  <a:cubicBezTo>
                    <a:pt x="2538" y="0"/>
                    <a:pt x="2441" y="18"/>
                    <a:pt x="2352" y="45"/>
                  </a:cubicBezTo>
                  <a:cubicBezTo>
                    <a:pt x="2263" y="60"/>
                    <a:pt x="2173" y="90"/>
                    <a:pt x="2084" y="105"/>
                  </a:cubicBezTo>
                  <a:cubicBezTo>
                    <a:pt x="1980" y="120"/>
                    <a:pt x="1906" y="164"/>
                    <a:pt x="1816" y="194"/>
                  </a:cubicBezTo>
                  <a:cubicBezTo>
                    <a:pt x="1801" y="209"/>
                    <a:pt x="1786" y="209"/>
                    <a:pt x="1772" y="224"/>
                  </a:cubicBezTo>
                  <a:cubicBezTo>
                    <a:pt x="1682" y="254"/>
                    <a:pt x="1593" y="283"/>
                    <a:pt x="1519" y="313"/>
                  </a:cubicBezTo>
                  <a:cubicBezTo>
                    <a:pt x="1459" y="328"/>
                    <a:pt x="1414" y="343"/>
                    <a:pt x="1370" y="358"/>
                  </a:cubicBezTo>
                  <a:cubicBezTo>
                    <a:pt x="1340" y="373"/>
                    <a:pt x="1310" y="388"/>
                    <a:pt x="1295" y="388"/>
                  </a:cubicBezTo>
                  <a:cubicBezTo>
                    <a:pt x="1266" y="402"/>
                    <a:pt x="1251" y="402"/>
                    <a:pt x="1236" y="417"/>
                  </a:cubicBezTo>
                  <a:cubicBezTo>
                    <a:pt x="1146" y="447"/>
                    <a:pt x="1042" y="477"/>
                    <a:pt x="953" y="507"/>
                  </a:cubicBezTo>
                  <a:cubicBezTo>
                    <a:pt x="834" y="551"/>
                    <a:pt x="745" y="611"/>
                    <a:pt x="685" y="685"/>
                  </a:cubicBezTo>
                  <a:cubicBezTo>
                    <a:pt x="640" y="700"/>
                    <a:pt x="581" y="715"/>
                    <a:pt x="536" y="730"/>
                  </a:cubicBezTo>
                  <a:cubicBezTo>
                    <a:pt x="432" y="775"/>
                    <a:pt x="313" y="804"/>
                    <a:pt x="224" y="864"/>
                  </a:cubicBezTo>
                  <a:cubicBezTo>
                    <a:pt x="15" y="998"/>
                    <a:pt x="0" y="1296"/>
                    <a:pt x="224" y="1415"/>
                  </a:cubicBezTo>
                  <a:cubicBezTo>
                    <a:pt x="328" y="1489"/>
                    <a:pt x="432" y="1519"/>
                    <a:pt x="566" y="1534"/>
                  </a:cubicBezTo>
                  <a:cubicBezTo>
                    <a:pt x="640" y="1549"/>
                    <a:pt x="715" y="1549"/>
                    <a:pt x="789" y="1564"/>
                  </a:cubicBezTo>
                  <a:cubicBezTo>
                    <a:pt x="884" y="1611"/>
                    <a:pt x="994" y="1628"/>
                    <a:pt x="1108" y="1628"/>
                  </a:cubicBezTo>
                  <a:cubicBezTo>
                    <a:pt x="1280" y="1628"/>
                    <a:pt x="1462" y="1590"/>
                    <a:pt x="1623" y="1564"/>
                  </a:cubicBezTo>
                  <a:cubicBezTo>
                    <a:pt x="1861" y="1504"/>
                    <a:pt x="2099" y="1385"/>
                    <a:pt x="2322" y="1266"/>
                  </a:cubicBezTo>
                  <a:cubicBezTo>
                    <a:pt x="2560" y="1132"/>
                    <a:pt x="2754" y="923"/>
                    <a:pt x="2903" y="700"/>
                  </a:cubicBezTo>
                  <a:cubicBezTo>
                    <a:pt x="2992" y="581"/>
                    <a:pt x="3022" y="462"/>
                    <a:pt x="3022" y="313"/>
                  </a:cubicBezTo>
                  <a:cubicBezTo>
                    <a:pt x="3022" y="254"/>
                    <a:pt x="3037" y="120"/>
                    <a:pt x="2962" y="90"/>
                  </a:cubicBezTo>
                  <a:cubicBezTo>
                    <a:pt x="2865" y="25"/>
                    <a:pt x="2751" y="0"/>
                    <a:pt x="26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13"/>
            <p:cNvSpPr/>
            <p:nvPr/>
          </p:nvSpPr>
          <p:spPr>
            <a:xfrm>
              <a:off x="3045450" y="3808325"/>
              <a:ext cx="100150" cy="94350"/>
            </a:xfrm>
            <a:custGeom>
              <a:avLst/>
              <a:gdLst/>
              <a:ahLst/>
              <a:cxnLst/>
              <a:rect l="l" t="t" r="r" b="b"/>
              <a:pathLst>
                <a:path w="4006" h="3774" extrusionOk="0">
                  <a:moveTo>
                    <a:pt x="319" y="0"/>
                  </a:moveTo>
                  <a:cubicBezTo>
                    <a:pt x="142" y="0"/>
                    <a:pt x="0" y="175"/>
                    <a:pt x="98" y="370"/>
                  </a:cubicBezTo>
                  <a:cubicBezTo>
                    <a:pt x="202" y="564"/>
                    <a:pt x="351" y="712"/>
                    <a:pt x="500" y="876"/>
                  </a:cubicBezTo>
                  <a:lnTo>
                    <a:pt x="931" y="1353"/>
                  </a:lnTo>
                  <a:cubicBezTo>
                    <a:pt x="1080" y="1516"/>
                    <a:pt x="1199" y="1710"/>
                    <a:pt x="1348" y="1844"/>
                  </a:cubicBezTo>
                  <a:cubicBezTo>
                    <a:pt x="1512" y="1993"/>
                    <a:pt x="1676" y="2141"/>
                    <a:pt x="1839" y="2290"/>
                  </a:cubicBezTo>
                  <a:cubicBezTo>
                    <a:pt x="2152" y="2573"/>
                    <a:pt x="2479" y="2841"/>
                    <a:pt x="2822" y="3094"/>
                  </a:cubicBezTo>
                  <a:cubicBezTo>
                    <a:pt x="2985" y="3228"/>
                    <a:pt x="3149" y="3362"/>
                    <a:pt x="3328" y="3466"/>
                  </a:cubicBezTo>
                  <a:cubicBezTo>
                    <a:pt x="3521" y="3570"/>
                    <a:pt x="3730" y="3660"/>
                    <a:pt x="3923" y="3764"/>
                  </a:cubicBezTo>
                  <a:cubicBezTo>
                    <a:pt x="3930" y="3771"/>
                    <a:pt x="3938" y="3774"/>
                    <a:pt x="3946" y="3774"/>
                  </a:cubicBezTo>
                  <a:cubicBezTo>
                    <a:pt x="3975" y="3774"/>
                    <a:pt x="4006" y="3739"/>
                    <a:pt x="3983" y="3704"/>
                  </a:cubicBezTo>
                  <a:cubicBezTo>
                    <a:pt x="3864" y="3541"/>
                    <a:pt x="3789" y="3347"/>
                    <a:pt x="3670" y="3168"/>
                  </a:cubicBezTo>
                  <a:cubicBezTo>
                    <a:pt x="3566" y="2990"/>
                    <a:pt x="3417" y="2826"/>
                    <a:pt x="3283" y="2662"/>
                  </a:cubicBezTo>
                  <a:cubicBezTo>
                    <a:pt x="3015" y="2320"/>
                    <a:pt x="2732" y="1993"/>
                    <a:pt x="2435" y="1695"/>
                  </a:cubicBezTo>
                  <a:cubicBezTo>
                    <a:pt x="2286" y="1546"/>
                    <a:pt x="2137" y="1397"/>
                    <a:pt x="2003" y="1248"/>
                  </a:cubicBezTo>
                  <a:cubicBezTo>
                    <a:pt x="1839" y="1099"/>
                    <a:pt x="1661" y="980"/>
                    <a:pt x="1497" y="846"/>
                  </a:cubicBezTo>
                  <a:cubicBezTo>
                    <a:pt x="1333" y="712"/>
                    <a:pt x="1169" y="564"/>
                    <a:pt x="991" y="430"/>
                  </a:cubicBezTo>
                  <a:cubicBezTo>
                    <a:pt x="827" y="281"/>
                    <a:pt x="648" y="117"/>
                    <a:pt x="440" y="28"/>
                  </a:cubicBezTo>
                  <a:cubicBezTo>
                    <a:pt x="400" y="9"/>
                    <a:pt x="358" y="0"/>
                    <a:pt x="3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13"/>
            <p:cNvSpPr/>
            <p:nvPr/>
          </p:nvSpPr>
          <p:spPr>
            <a:xfrm>
              <a:off x="3327725" y="3675050"/>
              <a:ext cx="23100" cy="101100"/>
            </a:xfrm>
            <a:custGeom>
              <a:avLst/>
              <a:gdLst/>
              <a:ahLst/>
              <a:cxnLst/>
              <a:rect l="l" t="t" r="r" b="b"/>
              <a:pathLst>
                <a:path w="924" h="4044" extrusionOk="0">
                  <a:moveTo>
                    <a:pt x="522" y="0"/>
                  </a:moveTo>
                  <a:cubicBezTo>
                    <a:pt x="386" y="0"/>
                    <a:pt x="247" y="79"/>
                    <a:pt x="209" y="223"/>
                  </a:cubicBezTo>
                  <a:cubicBezTo>
                    <a:pt x="30" y="849"/>
                    <a:pt x="0" y="1518"/>
                    <a:pt x="0" y="2159"/>
                  </a:cubicBezTo>
                  <a:cubicBezTo>
                    <a:pt x="0" y="2471"/>
                    <a:pt x="45" y="2784"/>
                    <a:pt x="60" y="3096"/>
                  </a:cubicBezTo>
                  <a:cubicBezTo>
                    <a:pt x="75" y="3260"/>
                    <a:pt x="75" y="3424"/>
                    <a:pt x="89" y="3587"/>
                  </a:cubicBezTo>
                  <a:cubicBezTo>
                    <a:pt x="119" y="3736"/>
                    <a:pt x="194" y="3870"/>
                    <a:pt x="268" y="4004"/>
                  </a:cubicBezTo>
                  <a:cubicBezTo>
                    <a:pt x="282" y="4032"/>
                    <a:pt x="309" y="4044"/>
                    <a:pt x="338" y="4044"/>
                  </a:cubicBezTo>
                  <a:cubicBezTo>
                    <a:pt x="371" y="4044"/>
                    <a:pt x="408" y="4028"/>
                    <a:pt x="432" y="4004"/>
                  </a:cubicBezTo>
                  <a:cubicBezTo>
                    <a:pt x="521" y="3870"/>
                    <a:pt x="596" y="3751"/>
                    <a:pt x="640" y="3587"/>
                  </a:cubicBezTo>
                  <a:cubicBezTo>
                    <a:pt x="670" y="3439"/>
                    <a:pt x="685" y="3275"/>
                    <a:pt x="715" y="3111"/>
                  </a:cubicBezTo>
                  <a:cubicBezTo>
                    <a:pt x="759" y="2799"/>
                    <a:pt x="834" y="2486"/>
                    <a:pt x="849" y="2159"/>
                  </a:cubicBezTo>
                  <a:cubicBezTo>
                    <a:pt x="893" y="1518"/>
                    <a:pt x="923" y="864"/>
                    <a:pt x="804" y="223"/>
                  </a:cubicBezTo>
                  <a:cubicBezTo>
                    <a:pt x="775" y="71"/>
                    <a:pt x="650" y="0"/>
                    <a:pt x="5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13"/>
            <p:cNvSpPr/>
            <p:nvPr/>
          </p:nvSpPr>
          <p:spPr>
            <a:xfrm>
              <a:off x="3603075" y="3769500"/>
              <a:ext cx="78325" cy="53625"/>
            </a:xfrm>
            <a:custGeom>
              <a:avLst/>
              <a:gdLst/>
              <a:ahLst/>
              <a:cxnLst/>
              <a:rect l="l" t="t" r="r" b="b"/>
              <a:pathLst>
                <a:path w="3133" h="2145" extrusionOk="0">
                  <a:moveTo>
                    <a:pt x="2736" y="0"/>
                  </a:moveTo>
                  <a:cubicBezTo>
                    <a:pt x="2722" y="0"/>
                    <a:pt x="2709" y="1"/>
                    <a:pt x="2695" y="3"/>
                  </a:cubicBezTo>
                  <a:cubicBezTo>
                    <a:pt x="2561" y="18"/>
                    <a:pt x="2457" y="77"/>
                    <a:pt x="2338" y="107"/>
                  </a:cubicBezTo>
                  <a:cubicBezTo>
                    <a:pt x="2189" y="152"/>
                    <a:pt x="2055" y="226"/>
                    <a:pt x="1921" y="301"/>
                  </a:cubicBezTo>
                  <a:cubicBezTo>
                    <a:pt x="1713" y="420"/>
                    <a:pt x="1489" y="539"/>
                    <a:pt x="1266" y="658"/>
                  </a:cubicBezTo>
                  <a:cubicBezTo>
                    <a:pt x="1058" y="777"/>
                    <a:pt x="864" y="941"/>
                    <a:pt x="656" y="1090"/>
                  </a:cubicBezTo>
                  <a:cubicBezTo>
                    <a:pt x="477" y="1224"/>
                    <a:pt x="269" y="1387"/>
                    <a:pt x="135" y="1581"/>
                  </a:cubicBezTo>
                  <a:cubicBezTo>
                    <a:pt x="135" y="1596"/>
                    <a:pt x="120" y="1596"/>
                    <a:pt x="120" y="1596"/>
                  </a:cubicBezTo>
                  <a:cubicBezTo>
                    <a:pt x="1" y="1700"/>
                    <a:pt x="16" y="1864"/>
                    <a:pt x="90" y="1983"/>
                  </a:cubicBezTo>
                  <a:cubicBezTo>
                    <a:pt x="159" y="2105"/>
                    <a:pt x="267" y="2145"/>
                    <a:pt x="383" y="2145"/>
                  </a:cubicBezTo>
                  <a:cubicBezTo>
                    <a:pt x="494" y="2145"/>
                    <a:pt x="614" y="2108"/>
                    <a:pt x="715" y="2072"/>
                  </a:cubicBezTo>
                  <a:cubicBezTo>
                    <a:pt x="894" y="1998"/>
                    <a:pt x="1073" y="1908"/>
                    <a:pt x="1251" y="1804"/>
                  </a:cubicBezTo>
                  <a:cubicBezTo>
                    <a:pt x="1415" y="1715"/>
                    <a:pt x="1579" y="1640"/>
                    <a:pt x="1728" y="1521"/>
                  </a:cubicBezTo>
                  <a:lnTo>
                    <a:pt x="2159" y="1194"/>
                  </a:lnTo>
                  <a:cubicBezTo>
                    <a:pt x="2308" y="1075"/>
                    <a:pt x="2487" y="970"/>
                    <a:pt x="2621" y="837"/>
                  </a:cubicBezTo>
                  <a:cubicBezTo>
                    <a:pt x="2680" y="777"/>
                    <a:pt x="2740" y="703"/>
                    <a:pt x="2799" y="643"/>
                  </a:cubicBezTo>
                  <a:cubicBezTo>
                    <a:pt x="2874" y="569"/>
                    <a:pt x="2933" y="479"/>
                    <a:pt x="2993" y="390"/>
                  </a:cubicBezTo>
                  <a:cubicBezTo>
                    <a:pt x="3132" y="195"/>
                    <a:pt x="2933" y="0"/>
                    <a:pt x="27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13"/>
            <p:cNvSpPr/>
            <p:nvPr/>
          </p:nvSpPr>
          <p:spPr>
            <a:xfrm>
              <a:off x="3592675" y="4190375"/>
              <a:ext cx="87475" cy="37850"/>
            </a:xfrm>
            <a:custGeom>
              <a:avLst/>
              <a:gdLst/>
              <a:ahLst/>
              <a:cxnLst/>
              <a:rect l="l" t="t" r="r" b="b"/>
              <a:pathLst>
                <a:path w="3499" h="1514" extrusionOk="0">
                  <a:moveTo>
                    <a:pt x="446" y="0"/>
                  </a:moveTo>
                  <a:cubicBezTo>
                    <a:pt x="322" y="0"/>
                    <a:pt x="179" y="49"/>
                    <a:pt x="60" y="62"/>
                  </a:cubicBezTo>
                  <a:cubicBezTo>
                    <a:pt x="30" y="62"/>
                    <a:pt x="0" y="107"/>
                    <a:pt x="30" y="137"/>
                  </a:cubicBezTo>
                  <a:cubicBezTo>
                    <a:pt x="119" y="226"/>
                    <a:pt x="194" y="330"/>
                    <a:pt x="283" y="420"/>
                  </a:cubicBezTo>
                  <a:cubicBezTo>
                    <a:pt x="372" y="509"/>
                    <a:pt x="536" y="554"/>
                    <a:pt x="655" y="598"/>
                  </a:cubicBezTo>
                  <a:cubicBezTo>
                    <a:pt x="908" y="717"/>
                    <a:pt x="1161" y="836"/>
                    <a:pt x="1429" y="955"/>
                  </a:cubicBezTo>
                  <a:cubicBezTo>
                    <a:pt x="1682" y="1075"/>
                    <a:pt x="1950" y="1208"/>
                    <a:pt x="2218" y="1298"/>
                  </a:cubicBezTo>
                  <a:cubicBezTo>
                    <a:pt x="2455" y="1377"/>
                    <a:pt x="2715" y="1514"/>
                    <a:pt x="2967" y="1514"/>
                  </a:cubicBezTo>
                  <a:cubicBezTo>
                    <a:pt x="3001" y="1514"/>
                    <a:pt x="3034" y="1511"/>
                    <a:pt x="3067" y="1506"/>
                  </a:cubicBezTo>
                  <a:cubicBezTo>
                    <a:pt x="3334" y="1476"/>
                    <a:pt x="3498" y="1179"/>
                    <a:pt x="3290" y="970"/>
                  </a:cubicBezTo>
                  <a:cubicBezTo>
                    <a:pt x="3096" y="747"/>
                    <a:pt x="2769" y="673"/>
                    <a:pt x="2501" y="568"/>
                  </a:cubicBezTo>
                  <a:cubicBezTo>
                    <a:pt x="2233" y="479"/>
                    <a:pt x="1965" y="405"/>
                    <a:pt x="1682" y="330"/>
                  </a:cubicBezTo>
                  <a:cubicBezTo>
                    <a:pt x="1414" y="256"/>
                    <a:pt x="1161" y="181"/>
                    <a:pt x="893" y="107"/>
                  </a:cubicBezTo>
                  <a:cubicBezTo>
                    <a:pt x="759" y="77"/>
                    <a:pt x="625" y="18"/>
                    <a:pt x="491" y="3"/>
                  </a:cubicBezTo>
                  <a:cubicBezTo>
                    <a:pt x="477" y="1"/>
                    <a:pt x="462" y="0"/>
                    <a:pt x="4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0" name="Google Shape;350;p13"/>
          <p:cNvSpPr/>
          <p:nvPr/>
        </p:nvSpPr>
        <p:spPr>
          <a:xfrm rot="-316023">
            <a:off x="8586142" y="3833056"/>
            <a:ext cx="634889" cy="970822"/>
          </a:xfrm>
          <a:custGeom>
            <a:avLst/>
            <a:gdLst/>
            <a:ahLst/>
            <a:cxnLst/>
            <a:rect l="l" t="t" r="r" b="b"/>
            <a:pathLst>
              <a:path w="25395" h="38832" extrusionOk="0">
                <a:moveTo>
                  <a:pt x="0" y="32559"/>
                </a:moveTo>
                <a:cubicBezTo>
                  <a:pt x="4952" y="35860"/>
                  <a:pt x="11579" y="40617"/>
                  <a:pt x="16972" y="38100"/>
                </a:cubicBezTo>
                <a:cubicBezTo>
                  <a:pt x="21674" y="35905"/>
                  <a:pt x="24853" y="30110"/>
                  <a:pt x="25285" y="24939"/>
                </a:cubicBezTo>
                <a:cubicBezTo>
                  <a:pt x="26161" y="14444"/>
                  <a:pt x="5888" y="10531"/>
                  <a:pt x="5888" y="0"/>
                </a:cubicBezTo>
              </a:path>
            </a:pathLst>
          </a:custGeom>
          <a:noFill/>
          <a:ln w="19050" cap="rnd" cmpd="sng">
            <a:solidFill>
              <a:schemeClr val="lt2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351" name="Google Shape;351;p13"/>
          <p:cNvSpPr/>
          <p:nvPr/>
        </p:nvSpPr>
        <p:spPr>
          <a:xfrm>
            <a:off x="7221175" y="4683751"/>
            <a:ext cx="759475" cy="536225"/>
          </a:xfrm>
          <a:custGeom>
            <a:avLst/>
            <a:gdLst/>
            <a:ahLst/>
            <a:cxnLst/>
            <a:rect l="l" t="t" r="r" b="b"/>
            <a:pathLst>
              <a:path w="30379" h="21449" extrusionOk="0">
                <a:moveTo>
                  <a:pt x="30379" y="2160"/>
                </a:moveTo>
                <a:cubicBezTo>
                  <a:pt x="21863" y="3866"/>
                  <a:pt x="9552" y="-3823"/>
                  <a:pt x="4340" y="3125"/>
                </a:cubicBezTo>
                <a:cubicBezTo>
                  <a:pt x="573" y="8146"/>
                  <a:pt x="5614" y="18642"/>
                  <a:pt x="0" y="21449"/>
                </a:cubicBezTo>
              </a:path>
            </a:pathLst>
          </a:custGeom>
          <a:noFill/>
          <a:ln w="19050" cap="rnd" cmpd="sng">
            <a:solidFill>
              <a:schemeClr val="lt2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352" name="Google Shape;352;p13"/>
          <p:cNvSpPr txBox="1">
            <a:spLocks noGrp="1"/>
          </p:cNvSpPr>
          <p:nvPr>
            <p:ph type="subTitle" idx="18"/>
          </p:nvPr>
        </p:nvSpPr>
        <p:spPr>
          <a:xfrm>
            <a:off x="5402875" y="3814300"/>
            <a:ext cx="2273700" cy="52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3" name="Google Shape;353;p13"/>
          <p:cNvSpPr txBox="1">
            <a:spLocks noGrp="1"/>
          </p:cNvSpPr>
          <p:nvPr>
            <p:ph type="title" idx="19"/>
          </p:nvPr>
        </p:nvSpPr>
        <p:spPr>
          <a:xfrm>
            <a:off x="5402885" y="3491700"/>
            <a:ext cx="2273700" cy="23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900"/>
              <a:buNone/>
              <a:defRPr sz="2000" b="0">
                <a:solidFill>
                  <a:schemeClr val="accent4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9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9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9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9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9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9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9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9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354" name="Google Shape;354;p13"/>
          <p:cNvSpPr txBox="1">
            <a:spLocks noGrp="1"/>
          </p:cNvSpPr>
          <p:nvPr>
            <p:ph type="title" idx="20" hasCustomPrompt="1"/>
          </p:nvPr>
        </p:nvSpPr>
        <p:spPr>
          <a:xfrm>
            <a:off x="4616275" y="3520177"/>
            <a:ext cx="642600" cy="71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4000" b="0">
                <a:solidFill>
                  <a:schemeClr val="accent4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r>
              <a:t>xx%</a:t>
            </a:r>
          </a:p>
        </p:txBody>
      </p:sp>
      <p:sp>
        <p:nvSpPr>
          <p:cNvPr id="355" name="Google Shape;355;p13"/>
          <p:cNvSpPr txBox="1">
            <a:spLocks noGrp="1"/>
          </p:cNvSpPr>
          <p:nvPr>
            <p:ph type="title" idx="21"/>
          </p:nvPr>
        </p:nvSpPr>
        <p:spPr>
          <a:xfrm>
            <a:off x="720000" y="387600"/>
            <a:ext cx="7696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900"/>
              <a:buNone/>
              <a:defRPr sz="3000" b="0">
                <a:solidFill>
                  <a:schemeClr val="accent4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5_1">
    <p:bg>
      <p:bgPr>
        <a:solidFill>
          <a:schemeClr val="accent2"/>
        </a:solidFill>
        <a:effectLst/>
      </p:bgPr>
    </p:bg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7" name="Google Shape;427;p17"/>
          <p:cNvGrpSpPr/>
          <p:nvPr/>
        </p:nvGrpSpPr>
        <p:grpSpPr>
          <a:xfrm rot="1132626">
            <a:off x="-613917" y="4241662"/>
            <a:ext cx="6704762" cy="1944287"/>
            <a:chOff x="2431496" y="3198979"/>
            <a:chExt cx="6705576" cy="1944523"/>
          </a:xfrm>
        </p:grpSpPr>
        <p:sp>
          <p:nvSpPr>
            <p:cNvPr id="428" name="Google Shape;428;p17"/>
            <p:cNvSpPr/>
            <p:nvPr/>
          </p:nvSpPr>
          <p:spPr>
            <a:xfrm>
              <a:off x="2431496" y="3198979"/>
              <a:ext cx="6705570" cy="1944498"/>
            </a:xfrm>
            <a:custGeom>
              <a:avLst/>
              <a:gdLst/>
              <a:ahLst/>
              <a:cxnLst/>
              <a:rect l="l" t="t" r="r" b="b"/>
              <a:pathLst>
                <a:path w="209992" h="60894" extrusionOk="0">
                  <a:moveTo>
                    <a:pt x="209992" y="1"/>
                  </a:moveTo>
                  <a:lnTo>
                    <a:pt x="208261" y="3040"/>
                  </a:lnTo>
                  <a:lnTo>
                    <a:pt x="204693" y="9066"/>
                  </a:lnTo>
                  <a:lnTo>
                    <a:pt x="202829" y="12026"/>
                  </a:lnTo>
                  <a:lnTo>
                    <a:pt x="201785" y="13651"/>
                  </a:lnTo>
                  <a:lnTo>
                    <a:pt x="199658" y="16889"/>
                  </a:lnTo>
                  <a:lnTo>
                    <a:pt x="197438" y="20100"/>
                  </a:lnTo>
                  <a:lnTo>
                    <a:pt x="195125" y="23232"/>
                  </a:lnTo>
                  <a:lnTo>
                    <a:pt x="192720" y="26298"/>
                  </a:lnTo>
                  <a:lnTo>
                    <a:pt x="190196" y="29245"/>
                  </a:lnTo>
                  <a:lnTo>
                    <a:pt x="187540" y="32086"/>
                  </a:lnTo>
                  <a:lnTo>
                    <a:pt x="184752" y="34768"/>
                  </a:lnTo>
                  <a:lnTo>
                    <a:pt x="183285" y="36050"/>
                  </a:lnTo>
                  <a:lnTo>
                    <a:pt x="182479" y="36724"/>
                  </a:lnTo>
                  <a:lnTo>
                    <a:pt x="180827" y="38019"/>
                  </a:lnTo>
                  <a:lnTo>
                    <a:pt x="179109" y="39235"/>
                  </a:lnTo>
                  <a:lnTo>
                    <a:pt x="177339" y="40398"/>
                  </a:lnTo>
                  <a:lnTo>
                    <a:pt x="175528" y="41481"/>
                  </a:lnTo>
                  <a:lnTo>
                    <a:pt x="173678" y="42512"/>
                  </a:lnTo>
                  <a:lnTo>
                    <a:pt x="170864" y="43952"/>
                  </a:lnTo>
                  <a:lnTo>
                    <a:pt x="168961" y="44824"/>
                  </a:lnTo>
                  <a:lnTo>
                    <a:pt x="167890" y="45287"/>
                  </a:lnTo>
                  <a:lnTo>
                    <a:pt x="165750" y="46133"/>
                  </a:lnTo>
                  <a:lnTo>
                    <a:pt x="163556" y="46873"/>
                  </a:lnTo>
                  <a:lnTo>
                    <a:pt x="161349" y="47494"/>
                  </a:lnTo>
                  <a:lnTo>
                    <a:pt x="159103" y="48009"/>
                  </a:lnTo>
                  <a:lnTo>
                    <a:pt x="156843" y="48419"/>
                  </a:lnTo>
                  <a:lnTo>
                    <a:pt x="154557" y="48696"/>
                  </a:lnTo>
                  <a:lnTo>
                    <a:pt x="152244" y="48868"/>
                  </a:lnTo>
                  <a:lnTo>
                    <a:pt x="151095" y="48894"/>
                  </a:lnTo>
                  <a:lnTo>
                    <a:pt x="150196" y="48908"/>
                  </a:lnTo>
                  <a:lnTo>
                    <a:pt x="148399" y="48855"/>
                  </a:lnTo>
                  <a:lnTo>
                    <a:pt x="146628" y="48736"/>
                  </a:lnTo>
                  <a:lnTo>
                    <a:pt x="144857" y="48538"/>
                  </a:lnTo>
                  <a:lnTo>
                    <a:pt x="143113" y="48287"/>
                  </a:lnTo>
                  <a:lnTo>
                    <a:pt x="141382" y="47956"/>
                  </a:lnTo>
                  <a:lnTo>
                    <a:pt x="138805" y="47362"/>
                  </a:lnTo>
                  <a:lnTo>
                    <a:pt x="135409" y="46357"/>
                  </a:lnTo>
                  <a:lnTo>
                    <a:pt x="132079" y="45168"/>
                  </a:lnTo>
                  <a:lnTo>
                    <a:pt x="128789" y="43820"/>
                  </a:lnTo>
                  <a:lnTo>
                    <a:pt x="125564" y="42340"/>
                  </a:lnTo>
                  <a:lnTo>
                    <a:pt x="123965" y="41547"/>
                  </a:lnTo>
                  <a:lnTo>
                    <a:pt x="120886" y="40001"/>
                  </a:lnTo>
                  <a:lnTo>
                    <a:pt x="114755" y="36869"/>
                  </a:lnTo>
                  <a:lnTo>
                    <a:pt x="110130" y="34596"/>
                  </a:lnTo>
                  <a:lnTo>
                    <a:pt x="106998" y="33156"/>
                  </a:lnTo>
                  <a:lnTo>
                    <a:pt x="103840" y="31808"/>
                  </a:lnTo>
                  <a:lnTo>
                    <a:pt x="100615" y="30592"/>
                  </a:lnTo>
                  <a:lnTo>
                    <a:pt x="98977" y="30037"/>
                  </a:lnTo>
                  <a:lnTo>
                    <a:pt x="97933" y="29707"/>
                  </a:lnTo>
                  <a:lnTo>
                    <a:pt x="95832" y="29086"/>
                  </a:lnTo>
                  <a:lnTo>
                    <a:pt x="93704" y="28544"/>
                  </a:lnTo>
                  <a:lnTo>
                    <a:pt x="91577" y="28055"/>
                  </a:lnTo>
                  <a:lnTo>
                    <a:pt x="89423" y="27646"/>
                  </a:lnTo>
                  <a:lnTo>
                    <a:pt x="87269" y="27289"/>
                  </a:lnTo>
                  <a:lnTo>
                    <a:pt x="85102" y="27011"/>
                  </a:lnTo>
                  <a:lnTo>
                    <a:pt x="82934" y="26787"/>
                  </a:lnTo>
                  <a:lnTo>
                    <a:pt x="80754" y="26628"/>
                  </a:lnTo>
                  <a:lnTo>
                    <a:pt x="78574" y="26522"/>
                  </a:lnTo>
                  <a:lnTo>
                    <a:pt x="75283" y="26483"/>
                  </a:lnTo>
                  <a:lnTo>
                    <a:pt x="70922" y="26655"/>
                  </a:lnTo>
                  <a:lnTo>
                    <a:pt x="66562" y="27064"/>
                  </a:lnTo>
                  <a:lnTo>
                    <a:pt x="64381" y="27368"/>
                  </a:lnTo>
                  <a:lnTo>
                    <a:pt x="63205" y="27540"/>
                  </a:lnTo>
                  <a:lnTo>
                    <a:pt x="60840" y="27963"/>
                  </a:lnTo>
                  <a:lnTo>
                    <a:pt x="58488" y="28452"/>
                  </a:lnTo>
                  <a:lnTo>
                    <a:pt x="56149" y="29007"/>
                  </a:lnTo>
                  <a:lnTo>
                    <a:pt x="52673" y="29932"/>
                  </a:lnTo>
                  <a:lnTo>
                    <a:pt x="48101" y="31372"/>
                  </a:lnTo>
                  <a:lnTo>
                    <a:pt x="43582" y="33011"/>
                  </a:lnTo>
                  <a:lnTo>
                    <a:pt x="39128" y="34834"/>
                  </a:lnTo>
                  <a:lnTo>
                    <a:pt x="34741" y="36816"/>
                  </a:lnTo>
                  <a:lnTo>
                    <a:pt x="30433" y="38918"/>
                  </a:lnTo>
                  <a:lnTo>
                    <a:pt x="28306" y="40014"/>
                  </a:lnTo>
                  <a:lnTo>
                    <a:pt x="26575" y="40939"/>
                  </a:lnTo>
                  <a:lnTo>
                    <a:pt x="23192" y="42935"/>
                  </a:lnTo>
                  <a:lnTo>
                    <a:pt x="19888" y="45062"/>
                  </a:lnTo>
                  <a:lnTo>
                    <a:pt x="16637" y="47296"/>
                  </a:lnTo>
                  <a:lnTo>
                    <a:pt x="15052" y="48432"/>
                  </a:lnTo>
                  <a:lnTo>
                    <a:pt x="13387" y="49634"/>
                  </a:lnTo>
                  <a:lnTo>
                    <a:pt x="10096" y="52119"/>
                  </a:lnTo>
                  <a:lnTo>
                    <a:pt x="6898" y="54696"/>
                  </a:lnTo>
                  <a:lnTo>
                    <a:pt x="3766" y="57365"/>
                  </a:lnTo>
                  <a:lnTo>
                    <a:pt x="2247" y="58752"/>
                  </a:lnTo>
                  <a:lnTo>
                    <a:pt x="1110" y="59810"/>
                  </a:lnTo>
                  <a:lnTo>
                    <a:pt x="0" y="60893"/>
                  </a:lnTo>
                  <a:lnTo>
                    <a:pt x="1176" y="60893"/>
                  </a:lnTo>
                  <a:lnTo>
                    <a:pt x="2326" y="59783"/>
                  </a:lnTo>
                  <a:lnTo>
                    <a:pt x="4691" y="57642"/>
                  </a:lnTo>
                  <a:lnTo>
                    <a:pt x="7123" y="55581"/>
                  </a:lnTo>
                  <a:lnTo>
                    <a:pt x="9594" y="53586"/>
                  </a:lnTo>
                  <a:lnTo>
                    <a:pt x="10849" y="52595"/>
                  </a:lnTo>
                  <a:lnTo>
                    <a:pt x="12528" y="51300"/>
                  </a:lnTo>
                  <a:lnTo>
                    <a:pt x="15937" y="48789"/>
                  </a:lnTo>
                  <a:lnTo>
                    <a:pt x="19412" y="46384"/>
                  </a:lnTo>
                  <a:lnTo>
                    <a:pt x="22967" y="44071"/>
                  </a:lnTo>
                  <a:lnTo>
                    <a:pt x="24764" y="42974"/>
                  </a:lnTo>
                  <a:lnTo>
                    <a:pt x="26707" y="41825"/>
                  </a:lnTo>
                  <a:lnTo>
                    <a:pt x="30671" y="39697"/>
                  </a:lnTo>
                  <a:lnTo>
                    <a:pt x="34715" y="37728"/>
                  </a:lnTo>
                  <a:lnTo>
                    <a:pt x="38824" y="35891"/>
                  </a:lnTo>
                  <a:lnTo>
                    <a:pt x="40899" y="35019"/>
                  </a:lnTo>
                  <a:lnTo>
                    <a:pt x="43132" y="34094"/>
                  </a:lnTo>
                  <a:lnTo>
                    <a:pt x="47665" y="32416"/>
                  </a:lnTo>
                  <a:lnTo>
                    <a:pt x="52277" y="30936"/>
                  </a:lnTo>
                  <a:lnTo>
                    <a:pt x="56941" y="29667"/>
                  </a:lnTo>
                  <a:lnTo>
                    <a:pt x="59294" y="29126"/>
                  </a:lnTo>
                  <a:lnTo>
                    <a:pt x="60430" y="28888"/>
                  </a:lnTo>
                  <a:lnTo>
                    <a:pt x="62703" y="28465"/>
                  </a:lnTo>
                  <a:lnTo>
                    <a:pt x="64976" y="28108"/>
                  </a:lnTo>
                  <a:lnTo>
                    <a:pt x="67262" y="27804"/>
                  </a:lnTo>
                  <a:lnTo>
                    <a:pt x="69561" y="27580"/>
                  </a:lnTo>
                  <a:lnTo>
                    <a:pt x="71861" y="27421"/>
                  </a:lnTo>
                  <a:lnTo>
                    <a:pt x="74160" y="27328"/>
                  </a:lnTo>
                  <a:lnTo>
                    <a:pt x="76473" y="27302"/>
                  </a:lnTo>
                  <a:lnTo>
                    <a:pt x="78772" y="27355"/>
                  </a:lnTo>
                  <a:lnTo>
                    <a:pt x="81071" y="27461"/>
                  </a:lnTo>
                  <a:lnTo>
                    <a:pt x="83370" y="27646"/>
                  </a:lnTo>
                  <a:lnTo>
                    <a:pt x="85657" y="27910"/>
                  </a:lnTo>
                  <a:lnTo>
                    <a:pt x="87943" y="28227"/>
                  </a:lnTo>
                  <a:lnTo>
                    <a:pt x="90216" y="28637"/>
                  </a:lnTo>
                  <a:lnTo>
                    <a:pt x="92475" y="29099"/>
                  </a:lnTo>
                  <a:lnTo>
                    <a:pt x="94722" y="29654"/>
                  </a:lnTo>
                  <a:lnTo>
                    <a:pt x="95832" y="29958"/>
                  </a:lnTo>
                  <a:lnTo>
                    <a:pt x="97536" y="30447"/>
                  </a:lnTo>
                  <a:lnTo>
                    <a:pt x="100893" y="31570"/>
                  </a:lnTo>
                  <a:lnTo>
                    <a:pt x="104183" y="32839"/>
                  </a:lnTo>
                  <a:lnTo>
                    <a:pt x="107421" y="34240"/>
                  </a:lnTo>
                  <a:lnTo>
                    <a:pt x="112218" y="36499"/>
                  </a:lnTo>
                  <a:lnTo>
                    <a:pt x="118521" y="39697"/>
                  </a:lnTo>
                  <a:lnTo>
                    <a:pt x="121666" y="41323"/>
                  </a:lnTo>
                  <a:lnTo>
                    <a:pt x="123146" y="42063"/>
                  </a:lnTo>
                  <a:lnTo>
                    <a:pt x="126133" y="43503"/>
                  </a:lnTo>
                  <a:lnTo>
                    <a:pt x="129145" y="44851"/>
                  </a:lnTo>
                  <a:lnTo>
                    <a:pt x="132198" y="46080"/>
                  </a:lnTo>
                  <a:lnTo>
                    <a:pt x="135290" y="47177"/>
                  </a:lnTo>
                  <a:lnTo>
                    <a:pt x="138448" y="48102"/>
                  </a:lnTo>
                  <a:lnTo>
                    <a:pt x="141646" y="48842"/>
                  </a:lnTo>
                  <a:lnTo>
                    <a:pt x="144924" y="49383"/>
                  </a:lnTo>
                  <a:lnTo>
                    <a:pt x="146589" y="49555"/>
                  </a:lnTo>
                  <a:lnTo>
                    <a:pt x="147712" y="49648"/>
                  </a:lnTo>
                  <a:lnTo>
                    <a:pt x="149958" y="49727"/>
                  </a:lnTo>
                  <a:lnTo>
                    <a:pt x="152191" y="49687"/>
                  </a:lnTo>
                  <a:lnTo>
                    <a:pt x="154412" y="49529"/>
                  </a:lnTo>
                  <a:lnTo>
                    <a:pt x="156605" y="49264"/>
                  </a:lnTo>
                  <a:lnTo>
                    <a:pt x="158799" y="48881"/>
                  </a:lnTo>
                  <a:lnTo>
                    <a:pt x="160953" y="48406"/>
                  </a:lnTo>
                  <a:lnTo>
                    <a:pt x="163093" y="47824"/>
                  </a:lnTo>
                  <a:lnTo>
                    <a:pt x="165208" y="47150"/>
                  </a:lnTo>
                  <a:lnTo>
                    <a:pt x="167296" y="46384"/>
                  </a:lnTo>
                  <a:lnTo>
                    <a:pt x="169344" y="45538"/>
                  </a:lnTo>
                  <a:lnTo>
                    <a:pt x="171379" y="44613"/>
                  </a:lnTo>
                  <a:lnTo>
                    <a:pt x="173374" y="43609"/>
                  </a:lnTo>
                  <a:lnTo>
                    <a:pt x="175330" y="42538"/>
                  </a:lnTo>
                  <a:lnTo>
                    <a:pt x="177246" y="41389"/>
                  </a:lnTo>
                  <a:lnTo>
                    <a:pt x="179136" y="40186"/>
                  </a:lnTo>
                  <a:lnTo>
                    <a:pt x="180061" y="39565"/>
                  </a:lnTo>
                  <a:lnTo>
                    <a:pt x="180827" y="39036"/>
                  </a:lnTo>
                  <a:lnTo>
                    <a:pt x="182307" y="37926"/>
                  </a:lnTo>
                  <a:lnTo>
                    <a:pt x="183761" y="36764"/>
                  </a:lnTo>
                  <a:lnTo>
                    <a:pt x="185175" y="35548"/>
                  </a:lnTo>
                  <a:lnTo>
                    <a:pt x="187223" y="33645"/>
                  </a:lnTo>
                  <a:lnTo>
                    <a:pt x="189813" y="30962"/>
                  </a:lnTo>
                  <a:lnTo>
                    <a:pt x="192284" y="28135"/>
                  </a:lnTo>
                  <a:lnTo>
                    <a:pt x="194636" y="25214"/>
                  </a:lnTo>
                  <a:lnTo>
                    <a:pt x="196883" y="22228"/>
                  </a:lnTo>
                  <a:lnTo>
                    <a:pt x="199050" y="19188"/>
                  </a:lnTo>
                  <a:lnTo>
                    <a:pt x="200094" y="17682"/>
                  </a:lnTo>
                  <a:lnTo>
                    <a:pt x="201415" y="15739"/>
                  </a:lnTo>
                  <a:lnTo>
                    <a:pt x="203966" y="11788"/>
                  </a:lnTo>
                  <a:lnTo>
                    <a:pt x="206424" y="7797"/>
                  </a:lnTo>
                  <a:lnTo>
                    <a:pt x="208816" y="3754"/>
                  </a:lnTo>
                  <a:lnTo>
                    <a:pt x="209992" y="1719"/>
                  </a:lnTo>
                  <a:lnTo>
                    <a:pt x="20999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17"/>
            <p:cNvSpPr/>
            <p:nvPr/>
          </p:nvSpPr>
          <p:spPr>
            <a:xfrm>
              <a:off x="2676230" y="3460190"/>
              <a:ext cx="6460839" cy="1683290"/>
            </a:xfrm>
            <a:custGeom>
              <a:avLst/>
              <a:gdLst/>
              <a:ahLst/>
              <a:cxnLst/>
              <a:rect l="l" t="t" r="r" b="b"/>
              <a:pathLst>
                <a:path w="202328" h="52714" extrusionOk="0">
                  <a:moveTo>
                    <a:pt x="202328" y="1"/>
                  </a:moveTo>
                  <a:lnTo>
                    <a:pt x="200993" y="2260"/>
                  </a:lnTo>
                  <a:lnTo>
                    <a:pt x="198258" y="6714"/>
                  </a:lnTo>
                  <a:lnTo>
                    <a:pt x="196844" y="8920"/>
                  </a:lnTo>
                  <a:lnTo>
                    <a:pt x="195786" y="10546"/>
                  </a:lnTo>
                  <a:lnTo>
                    <a:pt x="193619" y="13783"/>
                  </a:lnTo>
                  <a:lnTo>
                    <a:pt x="191373" y="16981"/>
                  </a:lnTo>
                  <a:lnTo>
                    <a:pt x="189034" y="20113"/>
                  </a:lnTo>
                  <a:lnTo>
                    <a:pt x="186589" y="23166"/>
                  </a:lnTo>
                  <a:lnTo>
                    <a:pt x="184039" y="26126"/>
                  </a:lnTo>
                  <a:lnTo>
                    <a:pt x="181356" y="28967"/>
                  </a:lnTo>
                  <a:lnTo>
                    <a:pt x="178542" y="31649"/>
                  </a:lnTo>
                  <a:lnTo>
                    <a:pt x="177062" y="32931"/>
                  </a:lnTo>
                  <a:lnTo>
                    <a:pt x="176255" y="33605"/>
                  </a:lnTo>
                  <a:lnTo>
                    <a:pt x="174604" y="34900"/>
                  </a:lnTo>
                  <a:lnTo>
                    <a:pt x="172873" y="36116"/>
                  </a:lnTo>
                  <a:lnTo>
                    <a:pt x="171115" y="37279"/>
                  </a:lnTo>
                  <a:lnTo>
                    <a:pt x="169305" y="38376"/>
                  </a:lnTo>
                  <a:lnTo>
                    <a:pt x="167455" y="39393"/>
                  </a:lnTo>
                  <a:lnTo>
                    <a:pt x="164627" y="40833"/>
                  </a:lnTo>
                  <a:lnTo>
                    <a:pt x="162724" y="41719"/>
                  </a:lnTo>
                  <a:lnTo>
                    <a:pt x="161667" y="42181"/>
                  </a:lnTo>
                  <a:lnTo>
                    <a:pt x="159513" y="43014"/>
                  </a:lnTo>
                  <a:lnTo>
                    <a:pt x="157332" y="43754"/>
                  </a:lnTo>
                  <a:lnTo>
                    <a:pt x="155112" y="44388"/>
                  </a:lnTo>
                  <a:lnTo>
                    <a:pt x="152866" y="44903"/>
                  </a:lnTo>
                  <a:lnTo>
                    <a:pt x="150606" y="45300"/>
                  </a:lnTo>
                  <a:lnTo>
                    <a:pt x="148320" y="45591"/>
                  </a:lnTo>
                  <a:lnTo>
                    <a:pt x="146021" y="45749"/>
                  </a:lnTo>
                  <a:lnTo>
                    <a:pt x="144858" y="45789"/>
                  </a:lnTo>
                  <a:lnTo>
                    <a:pt x="143959" y="45789"/>
                  </a:lnTo>
                  <a:lnTo>
                    <a:pt x="142175" y="45749"/>
                  </a:lnTo>
                  <a:lnTo>
                    <a:pt x="140391" y="45617"/>
                  </a:lnTo>
                  <a:lnTo>
                    <a:pt x="138634" y="45432"/>
                  </a:lnTo>
                  <a:lnTo>
                    <a:pt x="136876" y="45168"/>
                  </a:lnTo>
                  <a:lnTo>
                    <a:pt x="135145" y="44837"/>
                  </a:lnTo>
                  <a:lnTo>
                    <a:pt x="132568" y="44243"/>
                  </a:lnTo>
                  <a:lnTo>
                    <a:pt x="129185" y="43238"/>
                  </a:lnTo>
                  <a:lnTo>
                    <a:pt x="125842" y="42049"/>
                  </a:lnTo>
                  <a:lnTo>
                    <a:pt x="122565" y="40701"/>
                  </a:lnTo>
                  <a:lnTo>
                    <a:pt x="119327" y="39221"/>
                  </a:lnTo>
                  <a:lnTo>
                    <a:pt x="117729" y="38442"/>
                  </a:lnTo>
                  <a:lnTo>
                    <a:pt x="114650" y="36896"/>
                  </a:lnTo>
                  <a:lnTo>
                    <a:pt x="108518" y="33750"/>
                  </a:lnTo>
                  <a:lnTo>
                    <a:pt x="103893" y="31478"/>
                  </a:lnTo>
                  <a:lnTo>
                    <a:pt x="100774" y="30037"/>
                  </a:lnTo>
                  <a:lnTo>
                    <a:pt x="97603" y="28703"/>
                  </a:lnTo>
                  <a:lnTo>
                    <a:pt x="94379" y="27474"/>
                  </a:lnTo>
                  <a:lnTo>
                    <a:pt x="92740" y="26932"/>
                  </a:lnTo>
                  <a:lnTo>
                    <a:pt x="91696" y="26588"/>
                  </a:lnTo>
                  <a:lnTo>
                    <a:pt x="89595" y="25980"/>
                  </a:lnTo>
                  <a:lnTo>
                    <a:pt x="87481" y="25425"/>
                  </a:lnTo>
                  <a:lnTo>
                    <a:pt x="85340" y="24950"/>
                  </a:lnTo>
                  <a:lnTo>
                    <a:pt x="83199" y="24527"/>
                  </a:lnTo>
                  <a:lnTo>
                    <a:pt x="81032" y="24183"/>
                  </a:lnTo>
                  <a:lnTo>
                    <a:pt x="78878" y="23892"/>
                  </a:lnTo>
                  <a:lnTo>
                    <a:pt x="76698" y="23668"/>
                  </a:lnTo>
                  <a:lnTo>
                    <a:pt x="74517" y="23509"/>
                  </a:lnTo>
                  <a:lnTo>
                    <a:pt x="72337" y="23404"/>
                  </a:lnTo>
                  <a:lnTo>
                    <a:pt x="69060" y="23377"/>
                  </a:lnTo>
                  <a:lnTo>
                    <a:pt x="64686" y="23536"/>
                  </a:lnTo>
                  <a:lnTo>
                    <a:pt x="60325" y="23945"/>
                  </a:lnTo>
                  <a:lnTo>
                    <a:pt x="58158" y="24249"/>
                  </a:lnTo>
                  <a:lnTo>
                    <a:pt x="55938" y="24593"/>
                  </a:lnTo>
                  <a:lnTo>
                    <a:pt x="51537" y="25491"/>
                  </a:lnTo>
                  <a:lnTo>
                    <a:pt x="47203" y="26615"/>
                  </a:lnTo>
                  <a:lnTo>
                    <a:pt x="42908" y="27923"/>
                  </a:lnTo>
                  <a:lnTo>
                    <a:pt x="38679" y="29416"/>
                  </a:lnTo>
                  <a:lnTo>
                    <a:pt x="34504" y="31068"/>
                  </a:lnTo>
                  <a:lnTo>
                    <a:pt x="30381" y="32865"/>
                  </a:lnTo>
                  <a:lnTo>
                    <a:pt x="26324" y="34768"/>
                  </a:lnTo>
                  <a:lnTo>
                    <a:pt x="24315" y="35759"/>
                  </a:lnTo>
                  <a:lnTo>
                    <a:pt x="22664" y="36592"/>
                  </a:lnTo>
                  <a:lnTo>
                    <a:pt x="19413" y="38376"/>
                  </a:lnTo>
                  <a:lnTo>
                    <a:pt x="16215" y="40265"/>
                  </a:lnTo>
                  <a:lnTo>
                    <a:pt x="13083" y="42287"/>
                  </a:lnTo>
                  <a:lnTo>
                    <a:pt x="10030" y="44415"/>
                  </a:lnTo>
                  <a:lnTo>
                    <a:pt x="7057" y="46648"/>
                  </a:lnTo>
                  <a:lnTo>
                    <a:pt x="4163" y="49000"/>
                  </a:lnTo>
                  <a:lnTo>
                    <a:pt x="1362" y="51445"/>
                  </a:lnTo>
                  <a:lnTo>
                    <a:pt x="1" y="52713"/>
                  </a:lnTo>
                  <a:lnTo>
                    <a:pt x="1216" y="52713"/>
                  </a:lnTo>
                  <a:lnTo>
                    <a:pt x="2696" y="51379"/>
                  </a:lnTo>
                  <a:lnTo>
                    <a:pt x="5723" y="48802"/>
                  </a:lnTo>
                  <a:lnTo>
                    <a:pt x="8868" y="46357"/>
                  </a:lnTo>
                  <a:lnTo>
                    <a:pt x="12092" y="44031"/>
                  </a:lnTo>
                  <a:lnTo>
                    <a:pt x="15409" y="41824"/>
                  </a:lnTo>
                  <a:lnTo>
                    <a:pt x="18792" y="39750"/>
                  </a:lnTo>
                  <a:lnTo>
                    <a:pt x="22267" y="37794"/>
                  </a:lnTo>
                  <a:lnTo>
                    <a:pt x="25795" y="35944"/>
                  </a:lnTo>
                  <a:lnTo>
                    <a:pt x="27579" y="35072"/>
                  </a:lnTo>
                  <a:lnTo>
                    <a:pt x="29813" y="34028"/>
                  </a:lnTo>
                  <a:lnTo>
                    <a:pt x="34319" y="32033"/>
                  </a:lnTo>
                  <a:lnTo>
                    <a:pt x="38891" y="30222"/>
                  </a:lnTo>
                  <a:lnTo>
                    <a:pt x="43542" y="28610"/>
                  </a:lnTo>
                  <a:lnTo>
                    <a:pt x="48260" y="27196"/>
                  </a:lnTo>
                  <a:lnTo>
                    <a:pt x="51828" y="26311"/>
                  </a:lnTo>
                  <a:lnTo>
                    <a:pt x="54233" y="25795"/>
                  </a:lnTo>
                  <a:lnTo>
                    <a:pt x="56651" y="25346"/>
                  </a:lnTo>
                  <a:lnTo>
                    <a:pt x="59069" y="24963"/>
                  </a:lnTo>
                  <a:lnTo>
                    <a:pt x="61514" y="24646"/>
                  </a:lnTo>
                  <a:lnTo>
                    <a:pt x="63972" y="24408"/>
                  </a:lnTo>
                  <a:lnTo>
                    <a:pt x="65201" y="24329"/>
                  </a:lnTo>
                  <a:lnTo>
                    <a:pt x="66271" y="24262"/>
                  </a:lnTo>
                  <a:lnTo>
                    <a:pt x="68399" y="24183"/>
                  </a:lnTo>
                  <a:lnTo>
                    <a:pt x="71584" y="24183"/>
                  </a:lnTo>
                  <a:lnTo>
                    <a:pt x="75799" y="24408"/>
                  </a:lnTo>
                  <a:lnTo>
                    <a:pt x="80001" y="24884"/>
                  </a:lnTo>
                  <a:lnTo>
                    <a:pt x="84151" y="25584"/>
                  </a:lnTo>
                  <a:lnTo>
                    <a:pt x="88273" y="26522"/>
                  </a:lnTo>
                  <a:lnTo>
                    <a:pt x="92343" y="27685"/>
                  </a:lnTo>
                  <a:lnTo>
                    <a:pt x="96347" y="29073"/>
                  </a:lnTo>
                  <a:lnTo>
                    <a:pt x="98316" y="29852"/>
                  </a:lnTo>
                  <a:lnTo>
                    <a:pt x="99889" y="30513"/>
                  </a:lnTo>
                  <a:lnTo>
                    <a:pt x="102981" y="31900"/>
                  </a:lnTo>
                  <a:lnTo>
                    <a:pt x="107553" y="34147"/>
                  </a:lnTo>
                  <a:lnTo>
                    <a:pt x="113579" y="37266"/>
                  </a:lnTo>
                  <a:lnTo>
                    <a:pt x="118125" y="39565"/>
                  </a:lnTo>
                  <a:lnTo>
                    <a:pt x="121204" y="41018"/>
                  </a:lnTo>
                  <a:lnTo>
                    <a:pt x="122750" y="41706"/>
                  </a:lnTo>
                  <a:lnTo>
                    <a:pt x="124455" y="42432"/>
                  </a:lnTo>
                  <a:lnTo>
                    <a:pt x="127917" y="43714"/>
                  </a:lnTo>
                  <a:lnTo>
                    <a:pt x="131445" y="44785"/>
                  </a:lnTo>
                  <a:lnTo>
                    <a:pt x="134114" y="45432"/>
                  </a:lnTo>
                  <a:lnTo>
                    <a:pt x="135912" y="45789"/>
                  </a:lnTo>
                  <a:lnTo>
                    <a:pt x="137709" y="46093"/>
                  </a:lnTo>
                  <a:lnTo>
                    <a:pt x="139519" y="46317"/>
                  </a:lnTo>
                  <a:lnTo>
                    <a:pt x="141343" y="46476"/>
                  </a:lnTo>
                  <a:lnTo>
                    <a:pt x="143166" y="46555"/>
                  </a:lnTo>
                  <a:lnTo>
                    <a:pt x="145003" y="46568"/>
                  </a:lnTo>
                  <a:lnTo>
                    <a:pt x="146840" y="46516"/>
                  </a:lnTo>
                  <a:lnTo>
                    <a:pt x="148690" y="46370"/>
                  </a:lnTo>
                  <a:lnTo>
                    <a:pt x="150540" y="46159"/>
                  </a:lnTo>
                  <a:lnTo>
                    <a:pt x="151465" y="46013"/>
                  </a:lnTo>
                  <a:lnTo>
                    <a:pt x="152562" y="45828"/>
                  </a:lnTo>
                  <a:lnTo>
                    <a:pt x="154729" y="45353"/>
                  </a:lnTo>
                  <a:lnTo>
                    <a:pt x="156870" y="44771"/>
                  </a:lnTo>
                  <a:lnTo>
                    <a:pt x="158971" y="44084"/>
                  </a:lnTo>
                  <a:lnTo>
                    <a:pt x="161059" y="43305"/>
                  </a:lnTo>
                  <a:lnTo>
                    <a:pt x="163094" y="42446"/>
                  </a:lnTo>
                  <a:lnTo>
                    <a:pt x="165116" y="41507"/>
                  </a:lnTo>
                  <a:lnTo>
                    <a:pt x="167098" y="40503"/>
                  </a:lnTo>
                  <a:lnTo>
                    <a:pt x="168062" y="39974"/>
                  </a:lnTo>
                  <a:lnTo>
                    <a:pt x="169754" y="39023"/>
                  </a:lnTo>
                  <a:lnTo>
                    <a:pt x="172991" y="36988"/>
                  </a:lnTo>
                  <a:lnTo>
                    <a:pt x="175330" y="35323"/>
                  </a:lnTo>
                  <a:lnTo>
                    <a:pt x="176837" y="34147"/>
                  </a:lnTo>
                  <a:lnTo>
                    <a:pt x="178317" y="32918"/>
                  </a:lnTo>
                  <a:lnTo>
                    <a:pt x="179744" y="31649"/>
                  </a:lnTo>
                  <a:lnTo>
                    <a:pt x="180458" y="30975"/>
                  </a:lnTo>
                  <a:lnTo>
                    <a:pt x="181753" y="29707"/>
                  </a:lnTo>
                  <a:lnTo>
                    <a:pt x="184277" y="27077"/>
                  </a:lnTo>
                  <a:lnTo>
                    <a:pt x="186682" y="24329"/>
                  </a:lnTo>
                  <a:lnTo>
                    <a:pt x="188994" y="21501"/>
                  </a:lnTo>
                  <a:lnTo>
                    <a:pt x="191201" y="18593"/>
                  </a:lnTo>
                  <a:lnTo>
                    <a:pt x="193342" y="15620"/>
                  </a:lnTo>
                  <a:lnTo>
                    <a:pt x="196434" y="11088"/>
                  </a:lnTo>
                  <a:lnTo>
                    <a:pt x="198403" y="8035"/>
                  </a:lnTo>
                  <a:lnTo>
                    <a:pt x="200398" y="4864"/>
                  </a:lnTo>
                  <a:lnTo>
                    <a:pt x="202328" y="1639"/>
                  </a:lnTo>
                  <a:lnTo>
                    <a:pt x="20232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17"/>
            <p:cNvSpPr/>
            <p:nvPr/>
          </p:nvSpPr>
          <p:spPr>
            <a:xfrm>
              <a:off x="2904933" y="3727309"/>
              <a:ext cx="6232138" cy="1416174"/>
            </a:xfrm>
            <a:custGeom>
              <a:avLst/>
              <a:gdLst/>
              <a:ahLst/>
              <a:cxnLst/>
              <a:rect l="l" t="t" r="r" b="b"/>
              <a:pathLst>
                <a:path w="195166" h="44349" extrusionOk="0">
                  <a:moveTo>
                    <a:pt x="195166" y="0"/>
                  </a:moveTo>
                  <a:lnTo>
                    <a:pt x="193170" y="3106"/>
                  </a:lnTo>
                  <a:lnTo>
                    <a:pt x="191109" y="6172"/>
                  </a:lnTo>
                  <a:lnTo>
                    <a:pt x="189999" y="7797"/>
                  </a:lnTo>
                  <a:lnTo>
                    <a:pt x="187713" y="11021"/>
                  </a:lnTo>
                  <a:lnTo>
                    <a:pt x="185361" y="14219"/>
                  </a:lnTo>
                  <a:lnTo>
                    <a:pt x="182929" y="17351"/>
                  </a:lnTo>
                  <a:lnTo>
                    <a:pt x="180392" y="20404"/>
                  </a:lnTo>
                  <a:lnTo>
                    <a:pt x="177749" y="23364"/>
                  </a:lnTo>
                  <a:lnTo>
                    <a:pt x="174987" y="26192"/>
                  </a:lnTo>
                  <a:lnTo>
                    <a:pt x="172093" y="28901"/>
                  </a:lnTo>
                  <a:lnTo>
                    <a:pt x="170600" y="30182"/>
                  </a:lnTo>
                  <a:lnTo>
                    <a:pt x="169781" y="30856"/>
                  </a:lnTo>
                  <a:lnTo>
                    <a:pt x="168116" y="32138"/>
                  </a:lnTo>
                  <a:lnTo>
                    <a:pt x="166385" y="33354"/>
                  </a:lnTo>
                  <a:lnTo>
                    <a:pt x="164614" y="34517"/>
                  </a:lnTo>
                  <a:lnTo>
                    <a:pt x="162803" y="35613"/>
                  </a:lnTo>
                  <a:lnTo>
                    <a:pt x="160953" y="36644"/>
                  </a:lnTo>
                  <a:lnTo>
                    <a:pt x="158139" y="38085"/>
                  </a:lnTo>
                  <a:lnTo>
                    <a:pt x="156223" y="38970"/>
                  </a:lnTo>
                  <a:lnTo>
                    <a:pt x="155165" y="39432"/>
                  </a:lnTo>
                  <a:lnTo>
                    <a:pt x="153011" y="40265"/>
                  </a:lnTo>
                  <a:lnTo>
                    <a:pt x="150831" y="41005"/>
                  </a:lnTo>
                  <a:lnTo>
                    <a:pt x="148611" y="41639"/>
                  </a:lnTo>
                  <a:lnTo>
                    <a:pt x="146365" y="42155"/>
                  </a:lnTo>
                  <a:lnTo>
                    <a:pt x="144105" y="42551"/>
                  </a:lnTo>
                  <a:lnTo>
                    <a:pt x="141819" y="42842"/>
                  </a:lnTo>
                  <a:lnTo>
                    <a:pt x="139519" y="43000"/>
                  </a:lnTo>
                  <a:lnTo>
                    <a:pt x="138357" y="43040"/>
                  </a:lnTo>
                  <a:lnTo>
                    <a:pt x="137458" y="43040"/>
                  </a:lnTo>
                  <a:lnTo>
                    <a:pt x="135674" y="43000"/>
                  </a:lnTo>
                  <a:lnTo>
                    <a:pt x="133890" y="42868"/>
                  </a:lnTo>
                  <a:lnTo>
                    <a:pt x="132133" y="42683"/>
                  </a:lnTo>
                  <a:lnTo>
                    <a:pt x="130375" y="42419"/>
                  </a:lnTo>
                  <a:lnTo>
                    <a:pt x="128644" y="42089"/>
                  </a:lnTo>
                  <a:lnTo>
                    <a:pt x="126067" y="41494"/>
                  </a:lnTo>
                  <a:lnTo>
                    <a:pt x="122684" y="40490"/>
                  </a:lnTo>
                  <a:lnTo>
                    <a:pt x="119341" y="39300"/>
                  </a:lnTo>
                  <a:lnTo>
                    <a:pt x="116064" y="37952"/>
                  </a:lnTo>
                  <a:lnTo>
                    <a:pt x="112826" y="36472"/>
                  </a:lnTo>
                  <a:lnTo>
                    <a:pt x="111227" y="35693"/>
                  </a:lnTo>
                  <a:lnTo>
                    <a:pt x="108148" y="34147"/>
                  </a:lnTo>
                  <a:lnTo>
                    <a:pt x="102017" y="31002"/>
                  </a:lnTo>
                  <a:lnTo>
                    <a:pt x="97392" y="28729"/>
                  </a:lnTo>
                  <a:lnTo>
                    <a:pt x="94273" y="27288"/>
                  </a:lnTo>
                  <a:lnTo>
                    <a:pt x="91102" y="25954"/>
                  </a:lnTo>
                  <a:lnTo>
                    <a:pt x="87877" y="24725"/>
                  </a:lnTo>
                  <a:lnTo>
                    <a:pt x="86239" y="24183"/>
                  </a:lnTo>
                  <a:lnTo>
                    <a:pt x="85195" y="23839"/>
                  </a:lnTo>
                  <a:lnTo>
                    <a:pt x="83094" y="23231"/>
                  </a:lnTo>
                  <a:lnTo>
                    <a:pt x="80979" y="22676"/>
                  </a:lnTo>
                  <a:lnTo>
                    <a:pt x="78839" y="22201"/>
                  </a:lnTo>
                  <a:lnTo>
                    <a:pt x="76698" y="21778"/>
                  </a:lnTo>
                  <a:lnTo>
                    <a:pt x="74531" y="21434"/>
                  </a:lnTo>
                  <a:lnTo>
                    <a:pt x="72377" y="21144"/>
                  </a:lnTo>
                  <a:lnTo>
                    <a:pt x="70196" y="20919"/>
                  </a:lnTo>
                  <a:lnTo>
                    <a:pt x="68016" y="20760"/>
                  </a:lnTo>
                  <a:lnTo>
                    <a:pt x="65835" y="20655"/>
                  </a:lnTo>
                  <a:lnTo>
                    <a:pt x="62558" y="20615"/>
                  </a:lnTo>
                  <a:lnTo>
                    <a:pt x="58184" y="20787"/>
                  </a:lnTo>
                  <a:lnTo>
                    <a:pt x="53824" y="21196"/>
                  </a:lnTo>
                  <a:lnTo>
                    <a:pt x="51656" y="21500"/>
                  </a:lnTo>
                  <a:lnTo>
                    <a:pt x="49436" y="21844"/>
                  </a:lnTo>
                  <a:lnTo>
                    <a:pt x="45036" y="22743"/>
                  </a:lnTo>
                  <a:lnTo>
                    <a:pt x="40702" y="23866"/>
                  </a:lnTo>
                  <a:lnTo>
                    <a:pt x="36407" y="25174"/>
                  </a:lnTo>
                  <a:lnTo>
                    <a:pt x="32178" y="26667"/>
                  </a:lnTo>
                  <a:lnTo>
                    <a:pt x="28002" y="28319"/>
                  </a:lnTo>
                  <a:lnTo>
                    <a:pt x="23880" y="30116"/>
                  </a:lnTo>
                  <a:lnTo>
                    <a:pt x="19823" y="32019"/>
                  </a:lnTo>
                  <a:lnTo>
                    <a:pt x="17814" y="33010"/>
                  </a:lnTo>
                  <a:lnTo>
                    <a:pt x="16638" y="33605"/>
                  </a:lnTo>
                  <a:lnTo>
                    <a:pt x="14312" y="34847"/>
                  </a:lnTo>
                  <a:lnTo>
                    <a:pt x="12026" y="36142"/>
                  </a:lnTo>
                  <a:lnTo>
                    <a:pt x="9753" y="37503"/>
                  </a:lnTo>
                  <a:lnTo>
                    <a:pt x="7520" y="38930"/>
                  </a:lnTo>
                  <a:lnTo>
                    <a:pt x="5326" y="40410"/>
                  </a:lnTo>
                  <a:lnTo>
                    <a:pt x="3159" y="41943"/>
                  </a:lnTo>
                  <a:lnTo>
                    <a:pt x="1045" y="43529"/>
                  </a:lnTo>
                  <a:lnTo>
                    <a:pt x="1" y="44348"/>
                  </a:lnTo>
                  <a:lnTo>
                    <a:pt x="1402" y="44348"/>
                  </a:lnTo>
                  <a:lnTo>
                    <a:pt x="2551" y="43476"/>
                  </a:lnTo>
                  <a:lnTo>
                    <a:pt x="4890" y="41785"/>
                  </a:lnTo>
                  <a:lnTo>
                    <a:pt x="7269" y="40159"/>
                  </a:lnTo>
                  <a:lnTo>
                    <a:pt x="9700" y="38587"/>
                  </a:lnTo>
                  <a:lnTo>
                    <a:pt x="12158" y="37080"/>
                  </a:lnTo>
                  <a:lnTo>
                    <a:pt x="14669" y="35653"/>
                  </a:lnTo>
                  <a:lnTo>
                    <a:pt x="17206" y="34279"/>
                  </a:lnTo>
                  <a:lnTo>
                    <a:pt x="19783" y="32957"/>
                  </a:lnTo>
                  <a:lnTo>
                    <a:pt x="21078" y="32323"/>
                  </a:lnTo>
                  <a:lnTo>
                    <a:pt x="23311" y="31279"/>
                  </a:lnTo>
                  <a:lnTo>
                    <a:pt x="27817" y="29284"/>
                  </a:lnTo>
                  <a:lnTo>
                    <a:pt x="32390" y="27473"/>
                  </a:lnTo>
                  <a:lnTo>
                    <a:pt x="37041" y="25861"/>
                  </a:lnTo>
                  <a:lnTo>
                    <a:pt x="41759" y="24447"/>
                  </a:lnTo>
                  <a:lnTo>
                    <a:pt x="45327" y="23562"/>
                  </a:lnTo>
                  <a:lnTo>
                    <a:pt x="47732" y="23046"/>
                  </a:lnTo>
                  <a:lnTo>
                    <a:pt x="50150" y="22597"/>
                  </a:lnTo>
                  <a:lnTo>
                    <a:pt x="52568" y="22214"/>
                  </a:lnTo>
                  <a:lnTo>
                    <a:pt x="55013" y="21897"/>
                  </a:lnTo>
                  <a:lnTo>
                    <a:pt x="57471" y="21659"/>
                  </a:lnTo>
                  <a:lnTo>
                    <a:pt x="58700" y="21580"/>
                  </a:lnTo>
                  <a:lnTo>
                    <a:pt x="59770" y="21514"/>
                  </a:lnTo>
                  <a:lnTo>
                    <a:pt x="61898" y="21434"/>
                  </a:lnTo>
                  <a:lnTo>
                    <a:pt x="65082" y="21434"/>
                  </a:lnTo>
                  <a:lnTo>
                    <a:pt x="69298" y="21659"/>
                  </a:lnTo>
                  <a:lnTo>
                    <a:pt x="73500" y="22135"/>
                  </a:lnTo>
                  <a:lnTo>
                    <a:pt x="77649" y="22835"/>
                  </a:lnTo>
                  <a:lnTo>
                    <a:pt x="81772" y="23773"/>
                  </a:lnTo>
                  <a:lnTo>
                    <a:pt x="85842" y="24936"/>
                  </a:lnTo>
                  <a:lnTo>
                    <a:pt x="89846" y="26324"/>
                  </a:lnTo>
                  <a:lnTo>
                    <a:pt x="91815" y="27103"/>
                  </a:lnTo>
                  <a:lnTo>
                    <a:pt x="93388" y="27764"/>
                  </a:lnTo>
                  <a:lnTo>
                    <a:pt x="96480" y="29152"/>
                  </a:lnTo>
                  <a:lnTo>
                    <a:pt x="101052" y="31398"/>
                  </a:lnTo>
                  <a:lnTo>
                    <a:pt x="107078" y="34517"/>
                  </a:lnTo>
                  <a:lnTo>
                    <a:pt x="111624" y="36816"/>
                  </a:lnTo>
                  <a:lnTo>
                    <a:pt x="114703" y="38270"/>
                  </a:lnTo>
                  <a:lnTo>
                    <a:pt x="116249" y="38957"/>
                  </a:lnTo>
                  <a:lnTo>
                    <a:pt x="117953" y="39684"/>
                  </a:lnTo>
                  <a:lnTo>
                    <a:pt x="121416" y="40965"/>
                  </a:lnTo>
                  <a:lnTo>
                    <a:pt x="124944" y="42036"/>
                  </a:lnTo>
                  <a:lnTo>
                    <a:pt x="127613" y="42683"/>
                  </a:lnTo>
                  <a:lnTo>
                    <a:pt x="129410" y="43040"/>
                  </a:lnTo>
                  <a:lnTo>
                    <a:pt x="131208" y="43331"/>
                  </a:lnTo>
                  <a:lnTo>
                    <a:pt x="133018" y="43569"/>
                  </a:lnTo>
                  <a:lnTo>
                    <a:pt x="134842" y="43727"/>
                  </a:lnTo>
                  <a:lnTo>
                    <a:pt x="136665" y="43806"/>
                  </a:lnTo>
                  <a:lnTo>
                    <a:pt x="138502" y="43820"/>
                  </a:lnTo>
                  <a:lnTo>
                    <a:pt x="140339" y="43767"/>
                  </a:lnTo>
                  <a:lnTo>
                    <a:pt x="142189" y="43621"/>
                  </a:lnTo>
                  <a:lnTo>
                    <a:pt x="144039" y="43410"/>
                  </a:lnTo>
                  <a:lnTo>
                    <a:pt x="144964" y="43265"/>
                  </a:lnTo>
                  <a:lnTo>
                    <a:pt x="145968" y="43093"/>
                  </a:lnTo>
                  <a:lnTo>
                    <a:pt x="147990" y="42670"/>
                  </a:lnTo>
                  <a:lnTo>
                    <a:pt x="149985" y="42155"/>
                  </a:lnTo>
                  <a:lnTo>
                    <a:pt x="151967" y="41547"/>
                  </a:lnTo>
                  <a:lnTo>
                    <a:pt x="153923" y="40873"/>
                  </a:lnTo>
                  <a:lnTo>
                    <a:pt x="155866" y="40106"/>
                  </a:lnTo>
                  <a:lnTo>
                    <a:pt x="157769" y="39261"/>
                  </a:lnTo>
                  <a:lnTo>
                    <a:pt x="159645" y="38362"/>
                  </a:lnTo>
                  <a:lnTo>
                    <a:pt x="161495" y="37371"/>
                  </a:lnTo>
                  <a:lnTo>
                    <a:pt x="163306" y="36327"/>
                  </a:lnTo>
                  <a:lnTo>
                    <a:pt x="165076" y="35230"/>
                  </a:lnTo>
                  <a:lnTo>
                    <a:pt x="166821" y="34067"/>
                  </a:lnTo>
                  <a:lnTo>
                    <a:pt x="168499" y="32852"/>
                  </a:lnTo>
                  <a:lnTo>
                    <a:pt x="170151" y="31583"/>
                  </a:lnTo>
                  <a:lnTo>
                    <a:pt x="171750" y="30275"/>
                  </a:lnTo>
                  <a:lnTo>
                    <a:pt x="173282" y="28927"/>
                  </a:lnTo>
                  <a:lnTo>
                    <a:pt x="174036" y="28227"/>
                  </a:lnTo>
                  <a:lnTo>
                    <a:pt x="175370" y="26958"/>
                  </a:lnTo>
                  <a:lnTo>
                    <a:pt x="177960" y="24315"/>
                  </a:lnTo>
                  <a:lnTo>
                    <a:pt x="180458" y="21566"/>
                  </a:lnTo>
                  <a:lnTo>
                    <a:pt x="182850" y="18739"/>
                  </a:lnTo>
                  <a:lnTo>
                    <a:pt x="185162" y="15831"/>
                  </a:lnTo>
                  <a:lnTo>
                    <a:pt x="187396" y="12858"/>
                  </a:lnTo>
                  <a:lnTo>
                    <a:pt x="190633" y="8339"/>
                  </a:lnTo>
                  <a:lnTo>
                    <a:pt x="192708" y="5286"/>
                  </a:lnTo>
                  <a:lnTo>
                    <a:pt x="193950" y="3423"/>
                  </a:lnTo>
                  <a:lnTo>
                    <a:pt x="195166" y="1547"/>
                  </a:lnTo>
                  <a:lnTo>
                    <a:pt x="1951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17"/>
            <p:cNvSpPr/>
            <p:nvPr/>
          </p:nvSpPr>
          <p:spPr>
            <a:xfrm>
              <a:off x="3208775" y="4557758"/>
              <a:ext cx="3357639" cy="585738"/>
            </a:xfrm>
            <a:custGeom>
              <a:avLst/>
              <a:gdLst/>
              <a:ahLst/>
              <a:cxnLst/>
              <a:rect l="l" t="t" r="r" b="b"/>
              <a:pathLst>
                <a:path w="105148" h="18343" extrusionOk="0">
                  <a:moveTo>
                    <a:pt x="53109" y="1"/>
                  </a:moveTo>
                  <a:lnTo>
                    <a:pt x="51325" y="14"/>
                  </a:lnTo>
                  <a:lnTo>
                    <a:pt x="47784" y="199"/>
                  </a:lnTo>
                  <a:lnTo>
                    <a:pt x="44269" y="542"/>
                  </a:lnTo>
                  <a:lnTo>
                    <a:pt x="40780" y="1058"/>
                  </a:lnTo>
                  <a:lnTo>
                    <a:pt x="37305" y="1705"/>
                  </a:lnTo>
                  <a:lnTo>
                    <a:pt x="33882" y="2511"/>
                  </a:lnTo>
                  <a:lnTo>
                    <a:pt x="30473" y="3436"/>
                  </a:lnTo>
                  <a:lnTo>
                    <a:pt x="27116" y="4507"/>
                  </a:lnTo>
                  <a:lnTo>
                    <a:pt x="23786" y="5683"/>
                  </a:lnTo>
                  <a:lnTo>
                    <a:pt x="20496" y="6978"/>
                  </a:lnTo>
                  <a:lnTo>
                    <a:pt x="17245" y="8379"/>
                  </a:lnTo>
                  <a:lnTo>
                    <a:pt x="14034" y="9885"/>
                  </a:lnTo>
                  <a:lnTo>
                    <a:pt x="10876" y="11484"/>
                  </a:lnTo>
                  <a:lnTo>
                    <a:pt x="7757" y="13162"/>
                  </a:lnTo>
                  <a:lnTo>
                    <a:pt x="4691" y="14933"/>
                  </a:lnTo>
                  <a:lnTo>
                    <a:pt x="1679" y="16756"/>
                  </a:lnTo>
                  <a:lnTo>
                    <a:pt x="199" y="17708"/>
                  </a:lnTo>
                  <a:lnTo>
                    <a:pt x="106" y="17774"/>
                  </a:lnTo>
                  <a:lnTo>
                    <a:pt x="14" y="17933"/>
                  </a:lnTo>
                  <a:lnTo>
                    <a:pt x="0" y="18104"/>
                  </a:lnTo>
                  <a:lnTo>
                    <a:pt x="66" y="18276"/>
                  </a:lnTo>
                  <a:lnTo>
                    <a:pt x="106" y="18342"/>
                  </a:lnTo>
                  <a:lnTo>
                    <a:pt x="727" y="18342"/>
                  </a:lnTo>
                  <a:lnTo>
                    <a:pt x="2815" y="17021"/>
                  </a:lnTo>
                  <a:lnTo>
                    <a:pt x="7044" y="14510"/>
                  </a:lnTo>
                  <a:lnTo>
                    <a:pt x="11378" y="12145"/>
                  </a:lnTo>
                  <a:lnTo>
                    <a:pt x="15778" y="9951"/>
                  </a:lnTo>
                  <a:lnTo>
                    <a:pt x="20285" y="7956"/>
                  </a:lnTo>
                  <a:lnTo>
                    <a:pt x="24857" y="6158"/>
                  </a:lnTo>
                  <a:lnTo>
                    <a:pt x="28359" y="4969"/>
                  </a:lnTo>
                  <a:lnTo>
                    <a:pt x="30711" y="4242"/>
                  </a:lnTo>
                  <a:lnTo>
                    <a:pt x="33076" y="3568"/>
                  </a:lnTo>
                  <a:lnTo>
                    <a:pt x="35468" y="2974"/>
                  </a:lnTo>
                  <a:lnTo>
                    <a:pt x="36684" y="2696"/>
                  </a:lnTo>
                  <a:lnTo>
                    <a:pt x="37900" y="2432"/>
                  </a:lnTo>
                  <a:lnTo>
                    <a:pt x="40371" y="1956"/>
                  </a:lnTo>
                  <a:lnTo>
                    <a:pt x="42855" y="1573"/>
                  </a:lnTo>
                  <a:lnTo>
                    <a:pt x="45352" y="1256"/>
                  </a:lnTo>
                  <a:lnTo>
                    <a:pt x="47850" y="1031"/>
                  </a:lnTo>
                  <a:lnTo>
                    <a:pt x="50361" y="873"/>
                  </a:lnTo>
                  <a:lnTo>
                    <a:pt x="52885" y="820"/>
                  </a:lnTo>
                  <a:lnTo>
                    <a:pt x="55395" y="833"/>
                  </a:lnTo>
                  <a:lnTo>
                    <a:pt x="57906" y="952"/>
                  </a:lnTo>
                  <a:lnTo>
                    <a:pt x="60404" y="1150"/>
                  </a:lnTo>
                  <a:lnTo>
                    <a:pt x="62901" y="1441"/>
                  </a:lnTo>
                  <a:lnTo>
                    <a:pt x="65386" y="1811"/>
                  </a:lnTo>
                  <a:lnTo>
                    <a:pt x="67844" y="2287"/>
                  </a:lnTo>
                  <a:lnTo>
                    <a:pt x="70288" y="2855"/>
                  </a:lnTo>
                  <a:lnTo>
                    <a:pt x="72720" y="3529"/>
                  </a:lnTo>
                  <a:lnTo>
                    <a:pt x="75111" y="4295"/>
                  </a:lnTo>
                  <a:lnTo>
                    <a:pt x="76301" y="4718"/>
                  </a:lnTo>
                  <a:lnTo>
                    <a:pt x="78045" y="5379"/>
                  </a:lnTo>
                  <a:lnTo>
                    <a:pt x="81468" y="6859"/>
                  </a:lnTo>
                  <a:lnTo>
                    <a:pt x="84851" y="8511"/>
                  </a:lnTo>
                  <a:lnTo>
                    <a:pt x="88181" y="10281"/>
                  </a:lnTo>
                  <a:lnTo>
                    <a:pt x="93149" y="13043"/>
                  </a:lnTo>
                  <a:lnTo>
                    <a:pt x="98118" y="15792"/>
                  </a:lnTo>
                  <a:lnTo>
                    <a:pt x="101461" y="17523"/>
                  </a:lnTo>
                  <a:lnTo>
                    <a:pt x="103153" y="18342"/>
                  </a:lnTo>
                  <a:lnTo>
                    <a:pt x="105148" y="18342"/>
                  </a:lnTo>
                  <a:lnTo>
                    <a:pt x="103060" y="17391"/>
                  </a:lnTo>
                  <a:lnTo>
                    <a:pt x="98937" y="15290"/>
                  </a:lnTo>
                  <a:lnTo>
                    <a:pt x="92872" y="11946"/>
                  </a:lnTo>
                  <a:lnTo>
                    <a:pt x="88881" y="9740"/>
                  </a:lnTo>
                  <a:lnTo>
                    <a:pt x="86886" y="8669"/>
                  </a:lnTo>
                  <a:lnTo>
                    <a:pt x="82868" y="6634"/>
                  </a:lnTo>
                  <a:lnTo>
                    <a:pt x="79789" y="5247"/>
                  </a:lnTo>
                  <a:lnTo>
                    <a:pt x="77715" y="4388"/>
                  </a:lnTo>
                  <a:lnTo>
                    <a:pt x="75600" y="3608"/>
                  </a:lnTo>
                  <a:lnTo>
                    <a:pt x="73460" y="2881"/>
                  </a:lnTo>
                  <a:lnTo>
                    <a:pt x="72389" y="2564"/>
                  </a:lnTo>
                  <a:lnTo>
                    <a:pt x="71213" y="2234"/>
                  </a:lnTo>
                  <a:lnTo>
                    <a:pt x="68848" y="1639"/>
                  </a:lnTo>
                  <a:lnTo>
                    <a:pt x="66456" y="1150"/>
                  </a:lnTo>
                  <a:lnTo>
                    <a:pt x="64051" y="754"/>
                  </a:lnTo>
                  <a:lnTo>
                    <a:pt x="61633" y="437"/>
                  </a:lnTo>
                  <a:lnTo>
                    <a:pt x="59201" y="212"/>
                  </a:lnTo>
                  <a:lnTo>
                    <a:pt x="56770" y="67"/>
                  </a:lnTo>
                  <a:lnTo>
                    <a:pt x="543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17"/>
            <p:cNvSpPr/>
            <p:nvPr/>
          </p:nvSpPr>
          <p:spPr>
            <a:xfrm>
              <a:off x="3454371" y="4705032"/>
              <a:ext cx="2811210" cy="438465"/>
            </a:xfrm>
            <a:custGeom>
              <a:avLst/>
              <a:gdLst/>
              <a:ahLst/>
              <a:cxnLst/>
              <a:rect l="l" t="t" r="r" b="b"/>
              <a:pathLst>
                <a:path w="88036" h="13731" extrusionOk="0">
                  <a:moveTo>
                    <a:pt x="46026" y="0"/>
                  </a:moveTo>
                  <a:lnTo>
                    <a:pt x="44811" y="14"/>
                  </a:lnTo>
                  <a:lnTo>
                    <a:pt x="43317" y="53"/>
                  </a:lnTo>
                  <a:lnTo>
                    <a:pt x="40344" y="225"/>
                  </a:lnTo>
                  <a:lnTo>
                    <a:pt x="37397" y="516"/>
                  </a:lnTo>
                  <a:lnTo>
                    <a:pt x="34477" y="912"/>
                  </a:lnTo>
                  <a:lnTo>
                    <a:pt x="31570" y="1428"/>
                  </a:lnTo>
                  <a:lnTo>
                    <a:pt x="28676" y="2035"/>
                  </a:lnTo>
                  <a:lnTo>
                    <a:pt x="25808" y="2762"/>
                  </a:lnTo>
                  <a:lnTo>
                    <a:pt x="22980" y="3568"/>
                  </a:lnTo>
                  <a:lnTo>
                    <a:pt x="20165" y="4467"/>
                  </a:lnTo>
                  <a:lnTo>
                    <a:pt x="17377" y="5458"/>
                  </a:lnTo>
                  <a:lnTo>
                    <a:pt x="14615" y="6542"/>
                  </a:lnTo>
                  <a:lnTo>
                    <a:pt x="11880" y="7691"/>
                  </a:lnTo>
                  <a:lnTo>
                    <a:pt x="9184" y="8920"/>
                  </a:lnTo>
                  <a:lnTo>
                    <a:pt x="6515" y="10215"/>
                  </a:lnTo>
                  <a:lnTo>
                    <a:pt x="3885" y="11576"/>
                  </a:lnTo>
                  <a:lnTo>
                    <a:pt x="1282" y="13003"/>
                  </a:lnTo>
                  <a:lnTo>
                    <a:pt x="0" y="13730"/>
                  </a:lnTo>
                  <a:lnTo>
                    <a:pt x="1665" y="13730"/>
                  </a:lnTo>
                  <a:lnTo>
                    <a:pt x="3330" y="12805"/>
                  </a:lnTo>
                  <a:lnTo>
                    <a:pt x="6700" y="11048"/>
                  </a:lnTo>
                  <a:lnTo>
                    <a:pt x="10122" y="9396"/>
                  </a:lnTo>
                  <a:lnTo>
                    <a:pt x="13598" y="7850"/>
                  </a:lnTo>
                  <a:lnTo>
                    <a:pt x="17126" y="6449"/>
                  </a:lnTo>
                  <a:lnTo>
                    <a:pt x="20694" y="5167"/>
                  </a:lnTo>
                  <a:lnTo>
                    <a:pt x="24328" y="4031"/>
                  </a:lnTo>
                  <a:lnTo>
                    <a:pt x="28002" y="3053"/>
                  </a:lnTo>
                  <a:lnTo>
                    <a:pt x="29865" y="2630"/>
                  </a:lnTo>
                  <a:lnTo>
                    <a:pt x="31094" y="2366"/>
                  </a:lnTo>
                  <a:lnTo>
                    <a:pt x="33578" y="1890"/>
                  </a:lnTo>
                  <a:lnTo>
                    <a:pt x="36076" y="1507"/>
                  </a:lnTo>
                  <a:lnTo>
                    <a:pt x="38586" y="1216"/>
                  </a:lnTo>
                  <a:lnTo>
                    <a:pt x="41110" y="991"/>
                  </a:lnTo>
                  <a:lnTo>
                    <a:pt x="43634" y="873"/>
                  </a:lnTo>
                  <a:lnTo>
                    <a:pt x="46158" y="820"/>
                  </a:lnTo>
                  <a:lnTo>
                    <a:pt x="48682" y="873"/>
                  </a:lnTo>
                  <a:lnTo>
                    <a:pt x="51206" y="1018"/>
                  </a:lnTo>
                  <a:lnTo>
                    <a:pt x="53717" y="1243"/>
                  </a:lnTo>
                  <a:lnTo>
                    <a:pt x="56215" y="1573"/>
                  </a:lnTo>
                  <a:lnTo>
                    <a:pt x="58712" y="1996"/>
                  </a:lnTo>
                  <a:lnTo>
                    <a:pt x="61170" y="2511"/>
                  </a:lnTo>
                  <a:lnTo>
                    <a:pt x="63628" y="3132"/>
                  </a:lnTo>
                  <a:lnTo>
                    <a:pt x="66046" y="3859"/>
                  </a:lnTo>
                  <a:lnTo>
                    <a:pt x="68438" y="4678"/>
                  </a:lnTo>
                  <a:lnTo>
                    <a:pt x="69627" y="5141"/>
                  </a:lnTo>
                  <a:lnTo>
                    <a:pt x="70698" y="5564"/>
                  </a:lnTo>
                  <a:lnTo>
                    <a:pt x="72838" y="6502"/>
                  </a:lnTo>
                  <a:lnTo>
                    <a:pt x="76010" y="8022"/>
                  </a:lnTo>
                  <a:lnTo>
                    <a:pt x="82234" y="11391"/>
                  </a:lnTo>
                  <a:lnTo>
                    <a:pt x="86357" y="13730"/>
                  </a:lnTo>
                  <a:lnTo>
                    <a:pt x="88035" y="13730"/>
                  </a:lnTo>
                  <a:lnTo>
                    <a:pt x="84375" y="11656"/>
                  </a:lnTo>
                  <a:lnTo>
                    <a:pt x="80741" y="9621"/>
                  </a:lnTo>
                  <a:lnTo>
                    <a:pt x="78759" y="8537"/>
                  </a:lnTo>
                  <a:lnTo>
                    <a:pt x="74728" y="6502"/>
                  </a:lnTo>
                  <a:lnTo>
                    <a:pt x="71649" y="5114"/>
                  </a:lnTo>
                  <a:lnTo>
                    <a:pt x="69574" y="4255"/>
                  </a:lnTo>
                  <a:lnTo>
                    <a:pt x="67460" y="3463"/>
                  </a:lnTo>
                  <a:lnTo>
                    <a:pt x="65306" y="2762"/>
                  </a:lnTo>
                  <a:lnTo>
                    <a:pt x="64223" y="2432"/>
                  </a:lnTo>
                  <a:lnTo>
                    <a:pt x="63046" y="2101"/>
                  </a:lnTo>
                  <a:lnTo>
                    <a:pt x="60655" y="1533"/>
                  </a:lnTo>
                  <a:lnTo>
                    <a:pt x="58250" y="1044"/>
                  </a:lnTo>
                  <a:lnTo>
                    <a:pt x="55818" y="661"/>
                  </a:lnTo>
                  <a:lnTo>
                    <a:pt x="53387" y="370"/>
                  </a:lnTo>
                  <a:lnTo>
                    <a:pt x="50942" y="159"/>
                  </a:lnTo>
                  <a:lnTo>
                    <a:pt x="48484" y="40"/>
                  </a:lnTo>
                  <a:lnTo>
                    <a:pt x="4602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17"/>
            <p:cNvSpPr/>
            <p:nvPr/>
          </p:nvSpPr>
          <p:spPr>
            <a:xfrm>
              <a:off x="3757766" y="4863260"/>
              <a:ext cx="2225089" cy="280240"/>
            </a:xfrm>
            <a:custGeom>
              <a:avLst/>
              <a:gdLst/>
              <a:ahLst/>
              <a:cxnLst/>
              <a:rect l="l" t="t" r="r" b="b"/>
              <a:pathLst>
                <a:path w="69681" h="8776" extrusionOk="0">
                  <a:moveTo>
                    <a:pt x="36525" y="1"/>
                  </a:moveTo>
                  <a:lnTo>
                    <a:pt x="35310" y="14"/>
                  </a:lnTo>
                  <a:lnTo>
                    <a:pt x="34147" y="40"/>
                  </a:lnTo>
                  <a:lnTo>
                    <a:pt x="31847" y="159"/>
                  </a:lnTo>
                  <a:lnTo>
                    <a:pt x="29561" y="331"/>
                  </a:lnTo>
                  <a:lnTo>
                    <a:pt x="27288" y="582"/>
                  </a:lnTo>
                  <a:lnTo>
                    <a:pt x="25015" y="913"/>
                  </a:lnTo>
                  <a:lnTo>
                    <a:pt x="22769" y="1296"/>
                  </a:lnTo>
                  <a:lnTo>
                    <a:pt x="19412" y="1983"/>
                  </a:lnTo>
                  <a:lnTo>
                    <a:pt x="14986" y="3119"/>
                  </a:lnTo>
                  <a:lnTo>
                    <a:pt x="10612" y="4481"/>
                  </a:lnTo>
                  <a:lnTo>
                    <a:pt x="6317" y="6053"/>
                  </a:lnTo>
                  <a:lnTo>
                    <a:pt x="2075" y="7824"/>
                  </a:lnTo>
                  <a:lnTo>
                    <a:pt x="0" y="8775"/>
                  </a:lnTo>
                  <a:lnTo>
                    <a:pt x="1983" y="8775"/>
                  </a:lnTo>
                  <a:lnTo>
                    <a:pt x="4203" y="7811"/>
                  </a:lnTo>
                  <a:lnTo>
                    <a:pt x="8722" y="6027"/>
                  </a:lnTo>
                  <a:lnTo>
                    <a:pt x="12158" y="4851"/>
                  </a:lnTo>
                  <a:lnTo>
                    <a:pt x="14470" y="4137"/>
                  </a:lnTo>
                  <a:lnTo>
                    <a:pt x="16809" y="3489"/>
                  </a:lnTo>
                  <a:lnTo>
                    <a:pt x="19175" y="2895"/>
                  </a:lnTo>
                  <a:lnTo>
                    <a:pt x="20364" y="2630"/>
                  </a:lnTo>
                  <a:lnTo>
                    <a:pt x="21593" y="2366"/>
                  </a:lnTo>
                  <a:lnTo>
                    <a:pt x="24077" y="1890"/>
                  </a:lnTo>
                  <a:lnTo>
                    <a:pt x="26575" y="1507"/>
                  </a:lnTo>
                  <a:lnTo>
                    <a:pt x="29085" y="1217"/>
                  </a:lnTo>
                  <a:lnTo>
                    <a:pt x="31609" y="992"/>
                  </a:lnTo>
                  <a:lnTo>
                    <a:pt x="34133" y="873"/>
                  </a:lnTo>
                  <a:lnTo>
                    <a:pt x="36657" y="820"/>
                  </a:lnTo>
                  <a:lnTo>
                    <a:pt x="39181" y="873"/>
                  </a:lnTo>
                  <a:lnTo>
                    <a:pt x="41705" y="1018"/>
                  </a:lnTo>
                  <a:lnTo>
                    <a:pt x="44216" y="1243"/>
                  </a:lnTo>
                  <a:lnTo>
                    <a:pt x="46714" y="1573"/>
                  </a:lnTo>
                  <a:lnTo>
                    <a:pt x="49211" y="1996"/>
                  </a:lnTo>
                  <a:lnTo>
                    <a:pt x="51669" y="2512"/>
                  </a:lnTo>
                  <a:lnTo>
                    <a:pt x="54127" y="3133"/>
                  </a:lnTo>
                  <a:lnTo>
                    <a:pt x="56545" y="3859"/>
                  </a:lnTo>
                  <a:lnTo>
                    <a:pt x="58937" y="4679"/>
                  </a:lnTo>
                  <a:lnTo>
                    <a:pt x="60126" y="5128"/>
                  </a:lnTo>
                  <a:lnTo>
                    <a:pt x="61117" y="5538"/>
                  </a:lnTo>
                  <a:lnTo>
                    <a:pt x="63086" y="6383"/>
                  </a:lnTo>
                  <a:lnTo>
                    <a:pt x="66020" y="7784"/>
                  </a:lnTo>
                  <a:lnTo>
                    <a:pt x="67949" y="8775"/>
                  </a:lnTo>
                  <a:lnTo>
                    <a:pt x="69680" y="8775"/>
                  </a:lnTo>
                  <a:lnTo>
                    <a:pt x="67883" y="7824"/>
                  </a:lnTo>
                  <a:lnTo>
                    <a:pt x="64223" y="6027"/>
                  </a:lnTo>
                  <a:lnTo>
                    <a:pt x="60496" y="4414"/>
                  </a:lnTo>
                  <a:lnTo>
                    <a:pt x="57642" y="3357"/>
                  </a:lnTo>
                  <a:lnTo>
                    <a:pt x="55699" y="2723"/>
                  </a:lnTo>
                  <a:lnTo>
                    <a:pt x="54722" y="2432"/>
                  </a:lnTo>
                  <a:lnTo>
                    <a:pt x="53545" y="2102"/>
                  </a:lnTo>
                  <a:lnTo>
                    <a:pt x="51154" y="1534"/>
                  </a:lnTo>
                  <a:lnTo>
                    <a:pt x="48749" y="1045"/>
                  </a:lnTo>
                  <a:lnTo>
                    <a:pt x="46317" y="662"/>
                  </a:lnTo>
                  <a:lnTo>
                    <a:pt x="43886" y="371"/>
                  </a:lnTo>
                  <a:lnTo>
                    <a:pt x="41441" y="159"/>
                  </a:lnTo>
                  <a:lnTo>
                    <a:pt x="38983" y="40"/>
                  </a:lnTo>
                  <a:lnTo>
                    <a:pt x="365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17"/>
            <p:cNvSpPr/>
            <p:nvPr/>
          </p:nvSpPr>
          <p:spPr>
            <a:xfrm>
              <a:off x="4130359" y="5014750"/>
              <a:ext cx="1517017" cy="128752"/>
            </a:xfrm>
            <a:custGeom>
              <a:avLst/>
              <a:gdLst/>
              <a:ahLst/>
              <a:cxnLst/>
              <a:rect l="l" t="t" r="r" b="b"/>
              <a:pathLst>
                <a:path w="47507" h="4032" extrusionOk="0">
                  <a:moveTo>
                    <a:pt x="24527" y="1"/>
                  </a:moveTo>
                  <a:lnTo>
                    <a:pt x="23311" y="14"/>
                  </a:lnTo>
                  <a:lnTo>
                    <a:pt x="21805" y="40"/>
                  </a:lnTo>
                  <a:lnTo>
                    <a:pt x="18831" y="212"/>
                  </a:lnTo>
                  <a:lnTo>
                    <a:pt x="15871" y="503"/>
                  </a:lnTo>
                  <a:lnTo>
                    <a:pt x="12938" y="913"/>
                  </a:lnTo>
                  <a:lnTo>
                    <a:pt x="10017" y="1428"/>
                  </a:lnTo>
                  <a:lnTo>
                    <a:pt x="7123" y="2049"/>
                  </a:lnTo>
                  <a:lnTo>
                    <a:pt x="4256" y="2763"/>
                  </a:lnTo>
                  <a:lnTo>
                    <a:pt x="1402" y="3582"/>
                  </a:lnTo>
                  <a:lnTo>
                    <a:pt x="1" y="4031"/>
                  </a:lnTo>
                  <a:lnTo>
                    <a:pt x="2829" y="4031"/>
                  </a:lnTo>
                  <a:lnTo>
                    <a:pt x="4203" y="3648"/>
                  </a:lnTo>
                  <a:lnTo>
                    <a:pt x="6965" y="2934"/>
                  </a:lnTo>
                  <a:lnTo>
                    <a:pt x="8366" y="2617"/>
                  </a:lnTo>
                  <a:lnTo>
                    <a:pt x="9502" y="2366"/>
                  </a:lnTo>
                  <a:lnTo>
                    <a:pt x="11775" y="1943"/>
                  </a:lnTo>
                  <a:lnTo>
                    <a:pt x="14074" y="1573"/>
                  </a:lnTo>
                  <a:lnTo>
                    <a:pt x="16387" y="1283"/>
                  </a:lnTo>
                  <a:lnTo>
                    <a:pt x="18699" y="1058"/>
                  </a:lnTo>
                  <a:lnTo>
                    <a:pt x="21025" y="899"/>
                  </a:lnTo>
                  <a:lnTo>
                    <a:pt x="23351" y="833"/>
                  </a:lnTo>
                  <a:lnTo>
                    <a:pt x="25677" y="833"/>
                  </a:lnTo>
                  <a:lnTo>
                    <a:pt x="28002" y="899"/>
                  </a:lnTo>
                  <a:lnTo>
                    <a:pt x="30315" y="1058"/>
                  </a:lnTo>
                  <a:lnTo>
                    <a:pt x="32627" y="1283"/>
                  </a:lnTo>
                  <a:lnTo>
                    <a:pt x="34927" y="1600"/>
                  </a:lnTo>
                  <a:lnTo>
                    <a:pt x="37226" y="1996"/>
                  </a:lnTo>
                  <a:lnTo>
                    <a:pt x="39499" y="2472"/>
                  </a:lnTo>
                  <a:lnTo>
                    <a:pt x="41745" y="3027"/>
                  </a:lnTo>
                  <a:lnTo>
                    <a:pt x="43979" y="3674"/>
                  </a:lnTo>
                  <a:lnTo>
                    <a:pt x="45089" y="4031"/>
                  </a:lnTo>
                  <a:lnTo>
                    <a:pt x="47507" y="4031"/>
                  </a:lnTo>
                  <a:lnTo>
                    <a:pt x="46331" y="3595"/>
                  </a:lnTo>
                  <a:lnTo>
                    <a:pt x="43939" y="2789"/>
                  </a:lnTo>
                  <a:lnTo>
                    <a:pt x="42723" y="2432"/>
                  </a:lnTo>
                  <a:lnTo>
                    <a:pt x="41547" y="2102"/>
                  </a:lnTo>
                  <a:lnTo>
                    <a:pt x="39155" y="1520"/>
                  </a:lnTo>
                  <a:lnTo>
                    <a:pt x="36750" y="1045"/>
                  </a:lnTo>
                  <a:lnTo>
                    <a:pt x="34319" y="662"/>
                  </a:lnTo>
                  <a:lnTo>
                    <a:pt x="31887" y="358"/>
                  </a:lnTo>
                  <a:lnTo>
                    <a:pt x="29443" y="159"/>
                  </a:lnTo>
                  <a:lnTo>
                    <a:pt x="26985" y="40"/>
                  </a:lnTo>
                  <a:lnTo>
                    <a:pt x="2452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5" name="Google Shape;435;p17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696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900"/>
              <a:buNone/>
              <a:defRPr sz="3000" b="0">
                <a:solidFill>
                  <a:schemeClr val="accent4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">
  <p:cSld name="CUSTOM_1">
    <p:bg>
      <p:bgPr>
        <a:solidFill>
          <a:schemeClr val="accent2"/>
        </a:solidFill>
        <a:effectLst/>
      </p:bgPr>
    </p:bg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22"/>
          <p:cNvSpPr txBox="1">
            <a:spLocks noGrp="1"/>
          </p:cNvSpPr>
          <p:nvPr>
            <p:ph type="title"/>
          </p:nvPr>
        </p:nvSpPr>
        <p:spPr>
          <a:xfrm>
            <a:off x="1761275" y="1389500"/>
            <a:ext cx="3294900" cy="117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900"/>
              <a:buNone/>
              <a:defRPr sz="4000" b="0">
                <a:solidFill>
                  <a:schemeClr val="accent4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58" name="Google Shape;558;p22"/>
          <p:cNvSpPr txBox="1">
            <a:spLocks noGrp="1"/>
          </p:cNvSpPr>
          <p:nvPr>
            <p:ph type="title" idx="2" hasCustomPrompt="1"/>
          </p:nvPr>
        </p:nvSpPr>
        <p:spPr>
          <a:xfrm>
            <a:off x="872950" y="1389506"/>
            <a:ext cx="764400" cy="117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6000" b="0">
                <a:solidFill>
                  <a:schemeClr val="accent4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559" name="Google Shape;559;p22"/>
          <p:cNvSpPr txBox="1">
            <a:spLocks noGrp="1"/>
          </p:cNvSpPr>
          <p:nvPr>
            <p:ph type="subTitle" idx="1"/>
          </p:nvPr>
        </p:nvSpPr>
        <p:spPr>
          <a:xfrm>
            <a:off x="1763425" y="2627925"/>
            <a:ext cx="3294900" cy="70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8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560" name="Google Shape;560;p22"/>
          <p:cNvSpPr/>
          <p:nvPr/>
        </p:nvSpPr>
        <p:spPr>
          <a:xfrm rot="-9217936" flipH="1">
            <a:off x="315497" y="14597"/>
            <a:ext cx="444669" cy="1782627"/>
          </a:xfrm>
          <a:custGeom>
            <a:avLst/>
            <a:gdLst/>
            <a:ahLst/>
            <a:cxnLst/>
            <a:rect l="l" t="t" r="r" b="b"/>
            <a:pathLst>
              <a:path w="17788" h="71310" extrusionOk="0">
                <a:moveTo>
                  <a:pt x="1102" y="403"/>
                </a:moveTo>
                <a:cubicBezTo>
                  <a:pt x="7162" y="-1110"/>
                  <a:pt x="16753" y="3038"/>
                  <a:pt x="17635" y="9221"/>
                </a:cubicBezTo>
                <a:cubicBezTo>
                  <a:pt x="18817" y="17508"/>
                  <a:pt x="10846" y="24613"/>
                  <a:pt x="8818" y="32734"/>
                </a:cubicBezTo>
                <a:cubicBezTo>
                  <a:pt x="6650" y="41415"/>
                  <a:pt x="13244" y="51246"/>
                  <a:pt x="9920" y="59553"/>
                </a:cubicBezTo>
                <a:cubicBezTo>
                  <a:pt x="8015" y="64314"/>
                  <a:pt x="2296" y="66725"/>
                  <a:pt x="0" y="71310"/>
                </a:cubicBezTo>
              </a:path>
            </a:pathLst>
          </a:custGeom>
          <a:noFill/>
          <a:ln w="19050" cap="rnd" cmpd="sng">
            <a:solidFill>
              <a:schemeClr val="lt2"/>
            </a:solidFill>
            <a:prstDash val="dash"/>
            <a:round/>
            <a:headEnd type="none" w="med" len="med"/>
            <a:tailEnd type="none" w="med" len="med"/>
          </a:ln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IBM Plex Sans"/>
              <a:buNone/>
              <a:defRPr sz="2900" b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None/>
              <a:defRPr sz="29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None/>
              <a:defRPr sz="29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None/>
              <a:defRPr sz="29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None/>
              <a:defRPr sz="29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None/>
              <a:defRPr sz="29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None/>
              <a:defRPr sz="29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None/>
              <a:defRPr sz="29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None/>
              <a:defRPr sz="29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3" r:id="rId3"/>
    <p:sldLayoutId id="2147483654" r:id="rId4"/>
    <p:sldLayoutId id="2147483655" r:id="rId5"/>
    <p:sldLayoutId id="2147483658" r:id="rId6"/>
    <p:sldLayoutId id="2147483659" r:id="rId7"/>
    <p:sldLayoutId id="2147483663" r:id="rId8"/>
    <p:sldLayoutId id="2147483668" r:id="rId9"/>
    <p:sldLayoutId id="2147483669" r:id="rId10"/>
    <p:sldLayoutId id="2147483670" r:id="rId11"/>
    <p:sldLayoutId id="2147483672" r:id="rId12"/>
    <p:sldLayoutId id="2147483675" r:id="rId13"/>
    <p:sldLayoutId id="2147483676" r:id="rId14"/>
    <p:sldLayoutId id="2147483678" r:id="rId15"/>
    <p:sldLayoutId id="2147483679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p38"/>
          <p:cNvSpPr txBox="1">
            <a:spLocks noGrp="1"/>
          </p:cNvSpPr>
          <p:nvPr>
            <p:ph type="ctrTitle"/>
          </p:nvPr>
        </p:nvSpPr>
        <p:spPr>
          <a:xfrm flipH="1">
            <a:off x="980775" y="1750813"/>
            <a:ext cx="5556900" cy="133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altLang="ko-KR" sz="4800" b="0">
                <a:solidFill>
                  <a:schemeClr val="accent4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BitSentiment</a:t>
            </a:r>
            <a:br>
              <a:rPr lang="en" altLang="ko-KR" sz="4800" b="0">
                <a:solidFill>
                  <a:schemeClr val="accent4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</a:br>
            <a:r>
              <a:rPr lang="en" altLang="ko-KR" sz="1800" b="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CSE4186 </a:t>
            </a:r>
            <a:r>
              <a:rPr lang="ko-KR" altLang="en-US" sz="1800" b="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캡스톤디자인</a:t>
            </a:r>
            <a:r>
              <a:rPr lang="en-US" altLang="ko-KR" sz="1800" b="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I</a:t>
            </a:r>
            <a:br>
              <a:rPr lang="en-US" altLang="ko-KR" sz="1800" b="0">
                <a:latin typeface="IBM Plex Sans SemiBold"/>
                <a:ea typeface="IBM Plex Sans SemiBold"/>
                <a:cs typeface="IBM Plex Sans SemiBold"/>
                <a:sym typeface="IBM Plex Sans SemiBold"/>
              </a:rPr>
            </a:br>
            <a:r>
              <a:rPr lang="en-US" altLang="ko-KR" sz="1800" b="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TEAM </a:t>
            </a:r>
            <a:r>
              <a:rPr lang="ko-KR" altLang="en-US" sz="1800" b="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네츄럴</a:t>
            </a:r>
            <a:endParaRPr sz="1800">
              <a:solidFill>
                <a:schemeClr val="lt1"/>
              </a:solidFill>
            </a:endParaRPr>
          </a:p>
        </p:txBody>
      </p:sp>
      <p:cxnSp>
        <p:nvCxnSpPr>
          <p:cNvPr id="872" name="Google Shape;872;p38"/>
          <p:cNvCxnSpPr/>
          <p:nvPr/>
        </p:nvCxnSpPr>
        <p:spPr>
          <a:xfrm>
            <a:off x="866975" y="1836613"/>
            <a:ext cx="0" cy="116640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73" name="Google Shape;873;p38"/>
          <p:cNvGrpSpPr/>
          <p:nvPr/>
        </p:nvGrpSpPr>
        <p:grpSpPr>
          <a:xfrm>
            <a:off x="1024891" y="3753838"/>
            <a:ext cx="1221600" cy="385800"/>
            <a:chOff x="2602975" y="1166475"/>
            <a:chExt cx="1221600" cy="385800"/>
          </a:xfrm>
        </p:grpSpPr>
        <p:sp>
          <p:nvSpPr>
            <p:cNvPr id="874" name="Google Shape;874;p38"/>
            <p:cNvSpPr/>
            <p:nvPr/>
          </p:nvSpPr>
          <p:spPr>
            <a:xfrm>
              <a:off x="2602975" y="1166475"/>
              <a:ext cx="385800" cy="385800"/>
            </a:xfrm>
            <a:prstGeom prst="mathMultiply">
              <a:avLst>
                <a:gd name="adj1" fmla="val 2352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38"/>
            <p:cNvSpPr/>
            <p:nvPr/>
          </p:nvSpPr>
          <p:spPr>
            <a:xfrm>
              <a:off x="3020875" y="1166475"/>
              <a:ext cx="385800" cy="385800"/>
            </a:xfrm>
            <a:prstGeom prst="mathMultiply">
              <a:avLst>
                <a:gd name="adj1" fmla="val 2352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38"/>
            <p:cNvSpPr/>
            <p:nvPr/>
          </p:nvSpPr>
          <p:spPr>
            <a:xfrm>
              <a:off x="3438775" y="1166475"/>
              <a:ext cx="385800" cy="385800"/>
            </a:xfrm>
            <a:prstGeom prst="mathMultiply">
              <a:avLst>
                <a:gd name="adj1" fmla="val 2352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1" name="Google Shape;1291;p58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696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>
                <a:solidFill>
                  <a:schemeClr val="lt1"/>
                </a:solidFill>
              </a:rPr>
              <a:t>PROJECT ARCHITECTURE</a:t>
            </a:r>
            <a:endParaRPr/>
          </a:p>
        </p:txBody>
      </p:sp>
      <p:grpSp>
        <p:nvGrpSpPr>
          <p:cNvPr id="1292" name="Google Shape;1292;p58"/>
          <p:cNvGrpSpPr/>
          <p:nvPr/>
        </p:nvGrpSpPr>
        <p:grpSpPr>
          <a:xfrm flipH="1">
            <a:off x="7202391" y="481050"/>
            <a:ext cx="1221600" cy="385800"/>
            <a:chOff x="2602975" y="1166475"/>
            <a:chExt cx="1221600" cy="385800"/>
          </a:xfrm>
        </p:grpSpPr>
        <p:sp>
          <p:nvSpPr>
            <p:cNvPr id="1293" name="Google Shape;1293;p58"/>
            <p:cNvSpPr/>
            <p:nvPr/>
          </p:nvSpPr>
          <p:spPr>
            <a:xfrm>
              <a:off x="2602975" y="1166475"/>
              <a:ext cx="385800" cy="385800"/>
            </a:xfrm>
            <a:prstGeom prst="mathMultiply">
              <a:avLst>
                <a:gd name="adj1" fmla="val 2352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58"/>
            <p:cNvSpPr/>
            <p:nvPr/>
          </p:nvSpPr>
          <p:spPr>
            <a:xfrm>
              <a:off x="3020875" y="1166475"/>
              <a:ext cx="385800" cy="385800"/>
            </a:xfrm>
            <a:prstGeom prst="mathMultiply">
              <a:avLst>
                <a:gd name="adj1" fmla="val 2352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58"/>
            <p:cNvSpPr/>
            <p:nvPr/>
          </p:nvSpPr>
          <p:spPr>
            <a:xfrm>
              <a:off x="3438775" y="1166475"/>
              <a:ext cx="385800" cy="385800"/>
            </a:xfrm>
            <a:prstGeom prst="mathMultiply">
              <a:avLst>
                <a:gd name="adj1" fmla="val 2352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29AF47A1-1C7D-FE9C-B1EB-8F2459E07E57}"/>
              </a:ext>
            </a:extLst>
          </p:cNvPr>
          <p:cNvGrpSpPr/>
          <p:nvPr/>
        </p:nvGrpSpPr>
        <p:grpSpPr>
          <a:xfrm>
            <a:off x="674980" y="1360717"/>
            <a:ext cx="5837247" cy="1655119"/>
            <a:chOff x="689113" y="1902292"/>
            <a:chExt cx="8402913" cy="2463343"/>
          </a:xfrm>
        </p:grpSpPr>
        <p:sp>
          <p:nvSpPr>
            <p:cNvPr id="85" name="사각형: 둥근 모서리 2">
              <a:extLst>
                <a:ext uri="{FF2B5EF4-FFF2-40B4-BE49-F238E27FC236}">
                  <a16:creationId xmlns:a16="http://schemas.microsoft.com/office/drawing/2014/main" id="{139B2039-4F6A-36C9-E2BF-B803B1B3AB2F}"/>
                </a:ext>
              </a:extLst>
            </p:cNvPr>
            <p:cNvSpPr/>
            <p:nvPr/>
          </p:nvSpPr>
          <p:spPr>
            <a:xfrm>
              <a:off x="5751652" y="2138720"/>
              <a:ext cx="3340374" cy="2226915"/>
            </a:xfrm>
            <a:prstGeom prst="roundRect">
              <a:avLst/>
            </a:prstGeom>
            <a:noFill/>
            <a:ln w="76200">
              <a:solidFill>
                <a:srgbClr val="93A9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7" name="사각형: 둥근 모서리 10">
              <a:extLst>
                <a:ext uri="{FF2B5EF4-FFF2-40B4-BE49-F238E27FC236}">
                  <a16:creationId xmlns:a16="http://schemas.microsoft.com/office/drawing/2014/main" id="{7C240505-EF66-1302-C24E-DE9BC5D9D92F}"/>
                </a:ext>
              </a:extLst>
            </p:cNvPr>
            <p:cNvSpPr/>
            <p:nvPr/>
          </p:nvSpPr>
          <p:spPr>
            <a:xfrm>
              <a:off x="689113" y="2138720"/>
              <a:ext cx="3340374" cy="2226915"/>
            </a:xfrm>
            <a:prstGeom prst="roundRect">
              <a:avLst/>
            </a:prstGeom>
            <a:noFill/>
            <a:ln w="76200">
              <a:solidFill>
                <a:srgbClr val="93A9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26213E3E-7853-C4E1-F0ED-4F595F3CD360}"/>
                </a:ext>
              </a:extLst>
            </p:cNvPr>
            <p:cNvSpPr txBox="1"/>
            <p:nvPr/>
          </p:nvSpPr>
          <p:spPr>
            <a:xfrm>
              <a:off x="1452368" y="1902292"/>
              <a:ext cx="1697883" cy="595491"/>
            </a:xfrm>
            <a:prstGeom prst="rect">
              <a:avLst/>
            </a:prstGeom>
            <a:solidFill>
              <a:srgbClr val="180D64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>
                  <a:solidFill>
                    <a:schemeClr val="bg1"/>
                  </a:solidFill>
                  <a:latin typeface="Calibri" panose="020F0502020204030204" pitchFamily="34" charset="0"/>
                  <a:ea typeface="NanumSquare_ac Bold" panose="020B0600000101010101" pitchFamily="50" charset="-127"/>
                  <a:cs typeface="Calibri" panose="020F0502020204030204" pitchFamily="34" charset="0"/>
                </a:rPr>
                <a:t>WEB</a:t>
              </a:r>
              <a:endParaRPr lang="ko-KR" altLang="en-US" sz="2000" b="1" dirty="0">
                <a:solidFill>
                  <a:schemeClr val="bg1"/>
                </a:solidFill>
                <a:latin typeface="Calibri" panose="020F0502020204030204" pitchFamily="34" charset="0"/>
                <a:ea typeface="NanumSquare_ac Bold" panose="020B0600000101010101" pitchFamily="50" charset="-127"/>
                <a:cs typeface="Calibri" panose="020F0502020204030204" pitchFamily="34" charset="0"/>
              </a:endParaRPr>
            </a:p>
          </p:txBody>
        </p:sp>
        <p:cxnSp>
          <p:nvCxnSpPr>
            <p:cNvPr id="92" name="직선 화살표 연결선 91">
              <a:extLst>
                <a:ext uri="{FF2B5EF4-FFF2-40B4-BE49-F238E27FC236}">
                  <a16:creationId xmlns:a16="http://schemas.microsoft.com/office/drawing/2014/main" id="{9870545E-E0C2-2B8C-50A8-6B82D5CC8D8A}"/>
                </a:ext>
              </a:extLst>
            </p:cNvPr>
            <p:cNvCxnSpPr>
              <a:cxnSpLocks/>
            </p:cNvCxnSpPr>
            <p:nvPr/>
          </p:nvCxnSpPr>
          <p:spPr>
            <a:xfrm>
              <a:off x="4029487" y="3477464"/>
              <a:ext cx="1722165" cy="0"/>
            </a:xfrm>
            <a:prstGeom prst="straightConnector1">
              <a:avLst/>
            </a:prstGeom>
            <a:ln w="57150">
              <a:solidFill>
                <a:srgbClr val="93A9D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화살표 연결선 92">
              <a:extLst>
                <a:ext uri="{FF2B5EF4-FFF2-40B4-BE49-F238E27FC236}">
                  <a16:creationId xmlns:a16="http://schemas.microsoft.com/office/drawing/2014/main" id="{A0F72F6F-ABF8-5701-AC3E-25E29D717AB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29487" y="3073325"/>
              <a:ext cx="1722166" cy="0"/>
            </a:xfrm>
            <a:prstGeom prst="straightConnector1">
              <a:avLst/>
            </a:prstGeom>
            <a:ln w="57150">
              <a:solidFill>
                <a:srgbClr val="93A9D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6" name="TextBox 125">
            <a:extLst>
              <a:ext uri="{FF2B5EF4-FFF2-40B4-BE49-F238E27FC236}">
                <a16:creationId xmlns:a16="http://schemas.microsoft.com/office/drawing/2014/main" id="{9EDCAC4E-E1BC-CC05-91A8-EB5A11C6CA1D}"/>
              </a:ext>
            </a:extLst>
          </p:cNvPr>
          <p:cNvSpPr txBox="1"/>
          <p:nvPr/>
        </p:nvSpPr>
        <p:spPr>
          <a:xfrm>
            <a:off x="4782942" y="1360717"/>
            <a:ext cx="1179467" cy="400110"/>
          </a:xfrm>
          <a:prstGeom prst="rect">
            <a:avLst/>
          </a:prstGeom>
          <a:solidFill>
            <a:srgbClr val="180D6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>
                <a:solidFill>
                  <a:schemeClr val="bg1"/>
                </a:solidFill>
                <a:latin typeface="Calibri" panose="020F0502020204030204" pitchFamily="34" charset="0"/>
                <a:ea typeface="NanumSquare_ac Bold" panose="020B0600000101010101" pitchFamily="50" charset="-127"/>
                <a:cs typeface="Calibri" panose="020F0502020204030204" pitchFamily="34" charset="0"/>
              </a:rPr>
              <a:t>SERVER</a:t>
            </a:r>
            <a:endParaRPr lang="ko-KR" altLang="en-US" sz="2000" b="1" dirty="0">
              <a:solidFill>
                <a:schemeClr val="bg1"/>
              </a:solidFill>
              <a:latin typeface="Calibri" panose="020F0502020204030204" pitchFamily="34" charset="0"/>
              <a:ea typeface="NanumSquare_ac Bold" panose="020B0600000101010101" pitchFamily="50" charset="-127"/>
              <a:cs typeface="Calibri" panose="020F0502020204030204" pitchFamily="34" charset="0"/>
            </a:endParaRPr>
          </a:p>
        </p:txBody>
      </p:sp>
      <p:pic>
        <p:nvPicPr>
          <p:cNvPr id="7" name="그림 6" descr="텍스트, 표지판, 클립아트이(가) 표시된 사진&#10;&#10;자동 생성된 설명">
            <a:extLst>
              <a:ext uri="{FF2B5EF4-FFF2-40B4-BE49-F238E27FC236}">
                <a16:creationId xmlns:a16="http://schemas.microsoft.com/office/drawing/2014/main" id="{020245D1-6810-21BC-14E0-7FC15F9707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068"/>
          <a:stretch/>
        </p:blipFill>
        <p:spPr>
          <a:xfrm>
            <a:off x="1832941" y="1919683"/>
            <a:ext cx="635802" cy="77858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EE562BE-81E9-1F48-E902-8FC094DCC0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5190" y="2107650"/>
            <a:ext cx="555450" cy="496724"/>
          </a:xfrm>
          <a:prstGeom prst="rect">
            <a:avLst/>
          </a:prstGeom>
        </p:spPr>
      </p:pic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F1536139-48A9-8166-635E-620A4F46BD59}"/>
              </a:ext>
            </a:extLst>
          </p:cNvPr>
          <p:cNvCxnSpPr>
            <a:cxnSpLocks/>
          </p:cNvCxnSpPr>
          <p:nvPr/>
        </p:nvCxnSpPr>
        <p:spPr>
          <a:xfrm>
            <a:off x="6512227" y="1760827"/>
            <a:ext cx="883823" cy="0"/>
          </a:xfrm>
          <a:prstGeom prst="straightConnector1">
            <a:avLst/>
          </a:prstGeom>
          <a:ln w="57150">
            <a:solidFill>
              <a:srgbClr val="93A9D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사각형: 둥근 모서리 2">
            <a:extLst>
              <a:ext uri="{FF2B5EF4-FFF2-40B4-BE49-F238E27FC236}">
                <a16:creationId xmlns:a16="http://schemas.microsoft.com/office/drawing/2014/main" id="{4B85EF41-1AEC-2C85-69D4-8BE3A021D156}"/>
              </a:ext>
            </a:extLst>
          </p:cNvPr>
          <p:cNvSpPr/>
          <p:nvPr/>
        </p:nvSpPr>
        <p:spPr>
          <a:xfrm>
            <a:off x="7396050" y="1163183"/>
            <a:ext cx="1005149" cy="823724"/>
          </a:xfrm>
          <a:prstGeom prst="roundRect">
            <a:avLst/>
          </a:prstGeom>
          <a:noFill/>
          <a:ln w="76200">
            <a:solidFill>
              <a:srgbClr val="93A9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B38D691-FDF6-040E-35E6-0768FC7D7357}"/>
              </a:ext>
            </a:extLst>
          </p:cNvPr>
          <p:cNvSpPr txBox="1"/>
          <p:nvPr/>
        </p:nvSpPr>
        <p:spPr>
          <a:xfrm>
            <a:off x="7499289" y="1291037"/>
            <a:ext cx="825648" cy="261610"/>
          </a:xfrm>
          <a:prstGeom prst="rect">
            <a:avLst/>
          </a:prstGeom>
          <a:solidFill>
            <a:srgbClr val="180D6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>
                <a:solidFill>
                  <a:schemeClr val="bg1"/>
                </a:solidFill>
                <a:latin typeface="Calibri" panose="020F0502020204030204" pitchFamily="34" charset="0"/>
                <a:ea typeface="NanumSquare_ac Bold" panose="020B0600000101010101" pitchFamily="50" charset="-127"/>
                <a:cs typeface="Calibri" panose="020F0502020204030204" pitchFamily="34" charset="0"/>
              </a:rPr>
              <a:t>CRAWLING</a:t>
            </a:r>
            <a:endParaRPr lang="ko-KR" altLang="en-US" sz="1100" b="1" dirty="0">
              <a:solidFill>
                <a:schemeClr val="bg1"/>
              </a:solidFill>
              <a:latin typeface="Calibri" panose="020F0502020204030204" pitchFamily="34" charset="0"/>
              <a:ea typeface="NanumSquare_ac Bold" panose="020B0600000101010101" pitchFamily="50" charset="-127"/>
              <a:cs typeface="Calibri" panose="020F0502020204030204" pitchFamily="34" charset="0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02E9C38B-686A-8881-02A1-655DF593FD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27158" y="1593351"/>
            <a:ext cx="742932" cy="174299"/>
          </a:xfrm>
          <a:prstGeom prst="rect">
            <a:avLst/>
          </a:prstGeom>
        </p:spPr>
      </p:pic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10217278-168D-4BF9-2689-8354F0E5F15A}"/>
              </a:ext>
            </a:extLst>
          </p:cNvPr>
          <p:cNvCxnSpPr>
            <a:cxnSpLocks/>
          </p:cNvCxnSpPr>
          <p:nvPr/>
        </p:nvCxnSpPr>
        <p:spPr>
          <a:xfrm>
            <a:off x="7913926" y="2001056"/>
            <a:ext cx="0" cy="449218"/>
          </a:xfrm>
          <a:prstGeom prst="straightConnector1">
            <a:avLst/>
          </a:prstGeom>
          <a:ln w="57150">
            <a:solidFill>
              <a:srgbClr val="93A9D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사각형: 둥근 모서리 2">
            <a:extLst>
              <a:ext uri="{FF2B5EF4-FFF2-40B4-BE49-F238E27FC236}">
                <a16:creationId xmlns:a16="http://schemas.microsoft.com/office/drawing/2014/main" id="{5DA1EDC7-60A1-1DD6-0EFD-F821D2B25073}"/>
              </a:ext>
            </a:extLst>
          </p:cNvPr>
          <p:cNvSpPr/>
          <p:nvPr/>
        </p:nvSpPr>
        <p:spPr>
          <a:xfrm>
            <a:off x="7411351" y="2485184"/>
            <a:ext cx="1005149" cy="823724"/>
          </a:xfrm>
          <a:prstGeom prst="roundRect">
            <a:avLst/>
          </a:prstGeom>
          <a:noFill/>
          <a:ln w="76200">
            <a:solidFill>
              <a:srgbClr val="93A9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1F8B142-5FE5-9FFA-26DB-67B4DDBB2363}"/>
              </a:ext>
            </a:extLst>
          </p:cNvPr>
          <p:cNvSpPr txBox="1"/>
          <p:nvPr/>
        </p:nvSpPr>
        <p:spPr>
          <a:xfrm>
            <a:off x="7510648" y="2766240"/>
            <a:ext cx="825648" cy="261610"/>
          </a:xfrm>
          <a:prstGeom prst="rect">
            <a:avLst/>
          </a:prstGeom>
          <a:solidFill>
            <a:srgbClr val="180D6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>
                <a:solidFill>
                  <a:schemeClr val="bg1"/>
                </a:solidFill>
                <a:latin typeface="Calibri" panose="020F0502020204030204" pitchFamily="34" charset="0"/>
                <a:ea typeface="NanumSquare_ac Bold" panose="020B0600000101010101" pitchFamily="50" charset="-127"/>
                <a:cs typeface="Calibri" panose="020F0502020204030204" pitchFamily="34" charset="0"/>
              </a:rPr>
              <a:t>BERT</a:t>
            </a: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A9D56EB5-03A4-31C2-EDD0-2634AE651318}"/>
              </a:ext>
            </a:extLst>
          </p:cNvPr>
          <p:cNvCxnSpPr>
            <a:cxnSpLocks/>
          </p:cNvCxnSpPr>
          <p:nvPr/>
        </p:nvCxnSpPr>
        <p:spPr>
          <a:xfrm flipH="1">
            <a:off x="6550343" y="2766240"/>
            <a:ext cx="845707" cy="0"/>
          </a:xfrm>
          <a:prstGeom prst="straightConnector1">
            <a:avLst/>
          </a:prstGeom>
          <a:ln w="57150">
            <a:solidFill>
              <a:srgbClr val="93A9D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그림 17">
            <a:extLst>
              <a:ext uri="{FF2B5EF4-FFF2-40B4-BE49-F238E27FC236}">
                <a16:creationId xmlns:a16="http://schemas.microsoft.com/office/drawing/2014/main" id="{CBC30C26-6BA1-E330-E95C-0D45FE14F5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99350" y="3623694"/>
            <a:ext cx="1458026" cy="1093520"/>
          </a:xfrm>
          <a:prstGeom prst="rect">
            <a:avLst/>
          </a:prstGeom>
        </p:spPr>
      </p:pic>
      <p:sp>
        <p:nvSpPr>
          <p:cNvPr id="42" name="사각형: 둥근 모서리 2">
            <a:extLst>
              <a:ext uri="{FF2B5EF4-FFF2-40B4-BE49-F238E27FC236}">
                <a16:creationId xmlns:a16="http://schemas.microsoft.com/office/drawing/2014/main" id="{5A543B8B-DF37-31A0-8D18-AC1BE32B1ABF}"/>
              </a:ext>
            </a:extLst>
          </p:cNvPr>
          <p:cNvSpPr/>
          <p:nvPr/>
        </p:nvSpPr>
        <p:spPr>
          <a:xfrm>
            <a:off x="4229887" y="3432630"/>
            <a:ext cx="2320456" cy="1496263"/>
          </a:xfrm>
          <a:prstGeom prst="roundRect">
            <a:avLst/>
          </a:prstGeom>
          <a:noFill/>
          <a:ln w="76200">
            <a:solidFill>
              <a:srgbClr val="93A9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D2A1A0C-5038-EF80-132F-765572999611}"/>
              </a:ext>
            </a:extLst>
          </p:cNvPr>
          <p:cNvSpPr txBox="1"/>
          <p:nvPr/>
        </p:nvSpPr>
        <p:spPr>
          <a:xfrm>
            <a:off x="5082580" y="3241994"/>
            <a:ext cx="664864" cy="400110"/>
          </a:xfrm>
          <a:prstGeom prst="rect">
            <a:avLst/>
          </a:prstGeom>
          <a:solidFill>
            <a:srgbClr val="180D6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>
                <a:solidFill>
                  <a:schemeClr val="bg1"/>
                </a:solidFill>
                <a:latin typeface="Calibri" panose="020F0502020204030204" pitchFamily="34" charset="0"/>
                <a:ea typeface="NanumSquare_ac Bold" panose="020B0600000101010101" pitchFamily="50" charset="-127"/>
                <a:cs typeface="Calibri" panose="020F0502020204030204" pitchFamily="34" charset="0"/>
              </a:rPr>
              <a:t>DB</a:t>
            </a:r>
            <a:endParaRPr lang="ko-KR" altLang="en-US" sz="2000" b="1" dirty="0">
              <a:solidFill>
                <a:schemeClr val="bg1"/>
              </a:solidFill>
              <a:latin typeface="Calibri" panose="020F0502020204030204" pitchFamily="34" charset="0"/>
              <a:ea typeface="NanumSquare_ac Bold" panose="020B0600000101010101" pitchFamily="50" charset="-127"/>
              <a:cs typeface="Calibri" panose="020F0502020204030204" pitchFamily="34" charset="0"/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7D069A8D-16C7-1F94-0B3E-99FC298162A6}"/>
              </a:ext>
            </a:extLst>
          </p:cNvPr>
          <p:cNvCxnSpPr>
            <a:cxnSpLocks/>
          </p:cNvCxnSpPr>
          <p:nvPr/>
        </p:nvCxnSpPr>
        <p:spPr>
          <a:xfrm>
            <a:off x="4924365" y="3037269"/>
            <a:ext cx="0" cy="404780"/>
          </a:xfrm>
          <a:prstGeom prst="straightConnector1">
            <a:avLst/>
          </a:prstGeom>
          <a:ln w="57150">
            <a:solidFill>
              <a:srgbClr val="93A9D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DBBFB7C8-1FD6-74B6-FDEE-9975C8007AC9}"/>
              </a:ext>
            </a:extLst>
          </p:cNvPr>
          <p:cNvCxnSpPr>
            <a:cxnSpLocks/>
          </p:cNvCxnSpPr>
          <p:nvPr/>
        </p:nvCxnSpPr>
        <p:spPr>
          <a:xfrm flipV="1">
            <a:off x="5873190" y="3053423"/>
            <a:ext cx="0" cy="353634"/>
          </a:xfrm>
          <a:prstGeom prst="straightConnector1">
            <a:avLst/>
          </a:prstGeom>
          <a:ln w="57150">
            <a:solidFill>
              <a:srgbClr val="93A9D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8D88A66B-4D2A-4BC3-AFDF-9F3F221F9D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31616" y="2031442"/>
            <a:ext cx="778404" cy="577316"/>
          </a:xfrm>
          <a:prstGeom prst="rect">
            <a:avLst/>
          </a:prstGeom>
        </p:spPr>
      </p:pic>
      <p:pic>
        <p:nvPicPr>
          <p:cNvPr id="1026" name="Picture 2" descr="FastApi">
            <a:extLst>
              <a:ext uri="{FF2B5EF4-FFF2-40B4-BE49-F238E27FC236}">
                <a16:creationId xmlns:a16="http://schemas.microsoft.com/office/drawing/2014/main" id="{278E7DE6-D363-FF54-5703-EC40A2E16F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9864" y="1980633"/>
            <a:ext cx="616096" cy="616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44E936B-96F6-20AF-8E9E-BCED6AB571F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57861" y="1966077"/>
            <a:ext cx="6858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3622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p43"/>
          <p:cNvSpPr txBox="1">
            <a:spLocks noGrp="1"/>
          </p:cNvSpPr>
          <p:nvPr>
            <p:ph type="title" idx="6"/>
          </p:nvPr>
        </p:nvSpPr>
        <p:spPr>
          <a:xfrm>
            <a:off x="720000" y="387600"/>
            <a:ext cx="7696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DATA CRAWLING</a:t>
            </a:r>
            <a:endParaRPr/>
          </a:p>
        </p:txBody>
      </p:sp>
      <p:sp>
        <p:nvSpPr>
          <p:cNvPr id="950" name="Google Shape;950;p43"/>
          <p:cNvSpPr txBox="1">
            <a:spLocks noGrp="1"/>
          </p:cNvSpPr>
          <p:nvPr>
            <p:ph type="title"/>
          </p:nvPr>
        </p:nvSpPr>
        <p:spPr>
          <a:xfrm>
            <a:off x="774244" y="1228132"/>
            <a:ext cx="3550195" cy="30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TWITTER API &amp; TWEEPY</a:t>
            </a:r>
            <a:endParaRPr/>
          </a:p>
        </p:txBody>
      </p:sp>
      <p:grpSp>
        <p:nvGrpSpPr>
          <p:cNvPr id="957" name="Google Shape;957;p43"/>
          <p:cNvGrpSpPr/>
          <p:nvPr/>
        </p:nvGrpSpPr>
        <p:grpSpPr>
          <a:xfrm flipH="1">
            <a:off x="7202391" y="481050"/>
            <a:ext cx="1221600" cy="385800"/>
            <a:chOff x="2602975" y="1166475"/>
            <a:chExt cx="1221600" cy="385800"/>
          </a:xfrm>
        </p:grpSpPr>
        <p:sp>
          <p:nvSpPr>
            <p:cNvPr id="958" name="Google Shape;958;p43"/>
            <p:cNvSpPr/>
            <p:nvPr/>
          </p:nvSpPr>
          <p:spPr>
            <a:xfrm>
              <a:off x="2602975" y="1166475"/>
              <a:ext cx="385800" cy="385800"/>
            </a:xfrm>
            <a:prstGeom prst="mathMultiply">
              <a:avLst>
                <a:gd name="adj1" fmla="val 2352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43"/>
            <p:cNvSpPr/>
            <p:nvPr/>
          </p:nvSpPr>
          <p:spPr>
            <a:xfrm>
              <a:off x="3020875" y="1166475"/>
              <a:ext cx="385800" cy="385800"/>
            </a:xfrm>
            <a:prstGeom prst="mathMultiply">
              <a:avLst>
                <a:gd name="adj1" fmla="val 2352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43"/>
            <p:cNvSpPr/>
            <p:nvPr/>
          </p:nvSpPr>
          <p:spPr>
            <a:xfrm>
              <a:off x="3438775" y="1166475"/>
              <a:ext cx="385800" cy="385800"/>
            </a:xfrm>
            <a:prstGeom prst="mathMultiply">
              <a:avLst>
                <a:gd name="adj1" fmla="val 2352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61" name="Google Shape;961;p43"/>
          <p:cNvSpPr/>
          <p:nvPr/>
        </p:nvSpPr>
        <p:spPr>
          <a:xfrm>
            <a:off x="6225272" y="3821594"/>
            <a:ext cx="3224875" cy="1352525"/>
          </a:xfrm>
          <a:custGeom>
            <a:avLst/>
            <a:gdLst/>
            <a:ahLst/>
            <a:cxnLst/>
            <a:rect l="l" t="t" r="r" b="b"/>
            <a:pathLst>
              <a:path w="128995" h="54101" extrusionOk="0">
                <a:moveTo>
                  <a:pt x="128995" y="4707"/>
                </a:moveTo>
                <a:cubicBezTo>
                  <a:pt x="125427" y="-649"/>
                  <a:pt x="116654" y="216"/>
                  <a:pt x="110218" y="216"/>
                </a:cubicBezTo>
                <a:cubicBezTo>
                  <a:pt x="104178" y="216"/>
                  <a:pt x="95772" y="-472"/>
                  <a:pt x="92664" y="4707"/>
                </a:cubicBezTo>
                <a:cubicBezTo>
                  <a:pt x="87900" y="12644"/>
                  <a:pt x="95284" y="23870"/>
                  <a:pt x="91848" y="32465"/>
                </a:cubicBezTo>
                <a:cubicBezTo>
                  <a:pt x="90263" y="36431"/>
                  <a:pt x="84908" y="37741"/>
                  <a:pt x="80826" y="38997"/>
                </a:cubicBezTo>
                <a:cubicBezTo>
                  <a:pt x="68115" y="42908"/>
                  <a:pt x="55360" y="31068"/>
                  <a:pt x="43270" y="25526"/>
                </a:cubicBezTo>
                <a:cubicBezTo>
                  <a:pt x="35868" y="22133"/>
                  <a:pt x="27300" y="20768"/>
                  <a:pt x="19186" y="21444"/>
                </a:cubicBezTo>
                <a:cubicBezTo>
                  <a:pt x="10920" y="22133"/>
                  <a:pt x="2847" y="29844"/>
                  <a:pt x="408" y="37772"/>
                </a:cubicBezTo>
                <a:cubicBezTo>
                  <a:pt x="-1224" y="43077"/>
                  <a:pt x="3674" y="48550"/>
                  <a:pt x="3674" y="54101"/>
                </a:cubicBezTo>
              </a:path>
            </a:pathLst>
          </a:custGeom>
          <a:noFill/>
          <a:ln w="19050" cap="rnd" cmpd="sng">
            <a:solidFill>
              <a:schemeClr val="lt2"/>
            </a:solidFill>
            <a:prstDash val="dash"/>
            <a:round/>
            <a:headEnd type="none" w="med" len="med"/>
            <a:tailEnd type="none" w="med" len="med"/>
          </a:ln>
        </p:spPr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3F34B9F-5BFD-4F7F-C0BD-D0D23B21D5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244" y="1569807"/>
            <a:ext cx="3425280" cy="80360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E461584-E48F-7678-A211-5048676F47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967" y="2571750"/>
            <a:ext cx="8688065" cy="218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2277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p43"/>
          <p:cNvSpPr txBox="1">
            <a:spLocks noGrp="1"/>
          </p:cNvSpPr>
          <p:nvPr>
            <p:ph type="title" idx="6"/>
          </p:nvPr>
        </p:nvSpPr>
        <p:spPr>
          <a:xfrm>
            <a:off x="720000" y="387600"/>
            <a:ext cx="7696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NATURAL LANGUAGE PROCESSING</a:t>
            </a:r>
            <a:endParaRPr/>
          </a:p>
        </p:txBody>
      </p:sp>
      <p:sp>
        <p:nvSpPr>
          <p:cNvPr id="948" name="Google Shape;948;p43"/>
          <p:cNvSpPr txBox="1">
            <a:spLocks noGrp="1"/>
          </p:cNvSpPr>
          <p:nvPr>
            <p:ph type="subTitle" idx="1"/>
          </p:nvPr>
        </p:nvSpPr>
        <p:spPr>
          <a:xfrm>
            <a:off x="574200" y="2590688"/>
            <a:ext cx="2034000" cy="86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/>
              <a:t>BERT</a:t>
            </a: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/>
              <a:t>DISTILBERT</a:t>
            </a:r>
            <a:endParaRPr/>
          </a:p>
        </p:txBody>
      </p:sp>
      <p:cxnSp>
        <p:nvCxnSpPr>
          <p:cNvPr id="949" name="Google Shape;949;p43"/>
          <p:cNvCxnSpPr/>
          <p:nvPr/>
        </p:nvCxnSpPr>
        <p:spPr>
          <a:xfrm>
            <a:off x="421775" y="2361675"/>
            <a:ext cx="0" cy="96210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50" name="Google Shape;950;p43"/>
          <p:cNvSpPr txBox="1">
            <a:spLocks noGrp="1"/>
          </p:cNvSpPr>
          <p:nvPr>
            <p:ph type="title"/>
          </p:nvPr>
        </p:nvSpPr>
        <p:spPr>
          <a:xfrm>
            <a:off x="572225" y="2270250"/>
            <a:ext cx="2034000" cy="30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</a:t>
            </a:r>
            <a:endParaRPr/>
          </a:p>
        </p:txBody>
      </p:sp>
      <p:sp>
        <p:nvSpPr>
          <p:cNvPr id="951" name="Google Shape;951;p43"/>
          <p:cNvSpPr txBox="1">
            <a:spLocks noGrp="1"/>
          </p:cNvSpPr>
          <p:nvPr>
            <p:ph type="title" idx="2"/>
          </p:nvPr>
        </p:nvSpPr>
        <p:spPr>
          <a:xfrm>
            <a:off x="3336800" y="2270250"/>
            <a:ext cx="2034000" cy="30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LIBRARY</a:t>
            </a:r>
            <a:endParaRPr/>
          </a:p>
        </p:txBody>
      </p:sp>
      <p:sp>
        <p:nvSpPr>
          <p:cNvPr id="953" name="Google Shape;953;p43"/>
          <p:cNvSpPr txBox="1">
            <a:spLocks noGrp="1"/>
          </p:cNvSpPr>
          <p:nvPr>
            <p:ph type="title" idx="4"/>
          </p:nvPr>
        </p:nvSpPr>
        <p:spPr>
          <a:xfrm>
            <a:off x="6093224" y="2270250"/>
            <a:ext cx="2189713" cy="30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TRANSFORMER</a:t>
            </a:r>
            <a:endParaRPr/>
          </a:p>
        </p:txBody>
      </p:sp>
      <p:cxnSp>
        <p:nvCxnSpPr>
          <p:cNvPr id="955" name="Google Shape;955;p43"/>
          <p:cNvCxnSpPr/>
          <p:nvPr/>
        </p:nvCxnSpPr>
        <p:spPr>
          <a:xfrm>
            <a:off x="3175375" y="2361675"/>
            <a:ext cx="0" cy="96210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56" name="Google Shape;956;p43"/>
          <p:cNvCxnSpPr/>
          <p:nvPr/>
        </p:nvCxnSpPr>
        <p:spPr>
          <a:xfrm>
            <a:off x="5937625" y="2361675"/>
            <a:ext cx="0" cy="96210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957" name="Google Shape;957;p43"/>
          <p:cNvGrpSpPr/>
          <p:nvPr/>
        </p:nvGrpSpPr>
        <p:grpSpPr>
          <a:xfrm flipH="1">
            <a:off x="7202391" y="481050"/>
            <a:ext cx="1221600" cy="385800"/>
            <a:chOff x="2602975" y="1166475"/>
            <a:chExt cx="1221600" cy="385800"/>
          </a:xfrm>
        </p:grpSpPr>
        <p:sp>
          <p:nvSpPr>
            <p:cNvPr id="958" name="Google Shape;958;p43"/>
            <p:cNvSpPr/>
            <p:nvPr/>
          </p:nvSpPr>
          <p:spPr>
            <a:xfrm>
              <a:off x="2602975" y="1166475"/>
              <a:ext cx="385800" cy="385800"/>
            </a:xfrm>
            <a:prstGeom prst="mathMultiply">
              <a:avLst>
                <a:gd name="adj1" fmla="val 2352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43"/>
            <p:cNvSpPr/>
            <p:nvPr/>
          </p:nvSpPr>
          <p:spPr>
            <a:xfrm>
              <a:off x="3020875" y="1166475"/>
              <a:ext cx="385800" cy="385800"/>
            </a:xfrm>
            <a:prstGeom prst="mathMultiply">
              <a:avLst>
                <a:gd name="adj1" fmla="val 2352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43"/>
            <p:cNvSpPr/>
            <p:nvPr/>
          </p:nvSpPr>
          <p:spPr>
            <a:xfrm>
              <a:off x="3438775" y="1166475"/>
              <a:ext cx="385800" cy="385800"/>
            </a:xfrm>
            <a:prstGeom prst="mathMultiply">
              <a:avLst>
                <a:gd name="adj1" fmla="val 2352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61" name="Google Shape;961;p43"/>
          <p:cNvSpPr/>
          <p:nvPr/>
        </p:nvSpPr>
        <p:spPr>
          <a:xfrm>
            <a:off x="6225272" y="3821594"/>
            <a:ext cx="3224875" cy="1352525"/>
          </a:xfrm>
          <a:custGeom>
            <a:avLst/>
            <a:gdLst/>
            <a:ahLst/>
            <a:cxnLst/>
            <a:rect l="l" t="t" r="r" b="b"/>
            <a:pathLst>
              <a:path w="128995" h="54101" extrusionOk="0">
                <a:moveTo>
                  <a:pt x="128995" y="4707"/>
                </a:moveTo>
                <a:cubicBezTo>
                  <a:pt x="125427" y="-649"/>
                  <a:pt x="116654" y="216"/>
                  <a:pt x="110218" y="216"/>
                </a:cubicBezTo>
                <a:cubicBezTo>
                  <a:pt x="104178" y="216"/>
                  <a:pt x="95772" y="-472"/>
                  <a:pt x="92664" y="4707"/>
                </a:cubicBezTo>
                <a:cubicBezTo>
                  <a:pt x="87900" y="12644"/>
                  <a:pt x="95284" y="23870"/>
                  <a:pt x="91848" y="32465"/>
                </a:cubicBezTo>
                <a:cubicBezTo>
                  <a:pt x="90263" y="36431"/>
                  <a:pt x="84908" y="37741"/>
                  <a:pt x="80826" y="38997"/>
                </a:cubicBezTo>
                <a:cubicBezTo>
                  <a:pt x="68115" y="42908"/>
                  <a:pt x="55360" y="31068"/>
                  <a:pt x="43270" y="25526"/>
                </a:cubicBezTo>
                <a:cubicBezTo>
                  <a:pt x="35868" y="22133"/>
                  <a:pt x="27300" y="20768"/>
                  <a:pt x="19186" y="21444"/>
                </a:cubicBezTo>
                <a:cubicBezTo>
                  <a:pt x="10920" y="22133"/>
                  <a:pt x="2847" y="29844"/>
                  <a:pt x="408" y="37772"/>
                </a:cubicBezTo>
                <a:cubicBezTo>
                  <a:pt x="-1224" y="43077"/>
                  <a:pt x="3674" y="48550"/>
                  <a:pt x="3674" y="54101"/>
                </a:cubicBezTo>
              </a:path>
            </a:pathLst>
          </a:custGeom>
          <a:noFill/>
          <a:ln w="19050" cap="rnd" cmpd="sng">
            <a:solidFill>
              <a:schemeClr val="lt2"/>
            </a:solidFill>
            <a:prstDash val="dash"/>
            <a:round/>
            <a:headEnd type="none" w="med" len="med"/>
            <a:tailEnd type="none" w="med" len="med"/>
          </a:ln>
        </p:spPr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EDC0949-9EDF-54F6-C1B0-205D2A626A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386" t="-2134" r="15046" b="24090"/>
          <a:stretch/>
        </p:blipFill>
        <p:spPr>
          <a:xfrm>
            <a:off x="6145490" y="2630415"/>
            <a:ext cx="757154" cy="65100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4D6D812-8056-DB62-7234-7AFA98EFB8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7987" y="2290537"/>
            <a:ext cx="2556225" cy="14607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p43"/>
          <p:cNvSpPr txBox="1">
            <a:spLocks noGrp="1"/>
          </p:cNvSpPr>
          <p:nvPr>
            <p:ph type="title" idx="6"/>
          </p:nvPr>
        </p:nvSpPr>
        <p:spPr>
          <a:xfrm>
            <a:off x="720000" y="387600"/>
            <a:ext cx="7696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altLang="ko-KR">
                <a:solidFill>
                  <a:schemeClr val="lt1"/>
                </a:solidFill>
              </a:rPr>
              <a:t>ADVERTISE CLASSIFICATION</a:t>
            </a:r>
            <a:endParaRPr/>
          </a:p>
        </p:txBody>
      </p:sp>
      <p:sp>
        <p:nvSpPr>
          <p:cNvPr id="950" name="Google Shape;950;p43"/>
          <p:cNvSpPr txBox="1">
            <a:spLocks noGrp="1"/>
          </p:cNvSpPr>
          <p:nvPr>
            <p:ph type="title"/>
          </p:nvPr>
        </p:nvSpPr>
        <p:spPr>
          <a:xfrm>
            <a:off x="720000" y="1226098"/>
            <a:ext cx="3550195" cy="30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/>
            </a:br>
            <a:r>
              <a:rPr lang="en-US"/>
              <a:t>MODEL</a:t>
            </a:r>
            <a:br>
              <a:rPr lang="en"/>
            </a:br>
            <a:r>
              <a:rPr lang="en">
                <a:solidFill>
                  <a:schemeClr val="bg1"/>
                </a:solidFill>
              </a:rPr>
              <a:t>DISTILBERT</a:t>
            </a:r>
            <a:endParaRPr>
              <a:solidFill>
                <a:schemeClr val="bg1"/>
              </a:solidFill>
            </a:endParaRPr>
          </a:p>
        </p:txBody>
      </p:sp>
      <p:grpSp>
        <p:nvGrpSpPr>
          <p:cNvPr id="957" name="Google Shape;957;p43"/>
          <p:cNvGrpSpPr/>
          <p:nvPr/>
        </p:nvGrpSpPr>
        <p:grpSpPr>
          <a:xfrm flipH="1">
            <a:off x="7202391" y="481050"/>
            <a:ext cx="1221600" cy="385800"/>
            <a:chOff x="2602975" y="1166475"/>
            <a:chExt cx="1221600" cy="385800"/>
          </a:xfrm>
        </p:grpSpPr>
        <p:sp>
          <p:nvSpPr>
            <p:cNvPr id="958" name="Google Shape;958;p43"/>
            <p:cNvSpPr/>
            <p:nvPr/>
          </p:nvSpPr>
          <p:spPr>
            <a:xfrm>
              <a:off x="2602975" y="1166475"/>
              <a:ext cx="385800" cy="385800"/>
            </a:xfrm>
            <a:prstGeom prst="mathMultiply">
              <a:avLst>
                <a:gd name="adj1" fmla="val 2352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43"/>
            <p:cNvSpPr/>
            <p:nvPr/>
          </p:nvSpPr>
          <p:spPr>
            <a:xfrm>
              <a:off x="3020875" y="1166475"/>
              <a:ext cx="385800" cy="385800"/>
            </a:xfrm>
            <a:prstGeom prst="mathMultiply">
              <a:avLst>
                <a:gd name="adj1" fmla="val 2352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43"/>
            <p:cNvSpPr/>
            <p:nvPr/>
          </p:nvSpPr>
          <p:spPr>
            <a:xfrm>
              <a:off x="3438775" y="1166475"/>
              <a:ext cx="385800" cy="385800"/>
            </a:xfrm>
            <a:prstGeom prst="mathMultiply">
              <a:avLst>
                <a:gd name="adj1" fmla="val 2352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61" name="Google Shape;961;p43"/>
          <p:cNvSpPr/>
          <p:nvPr/>
        </p:nvSpPr>
        <p:spPr>
          <a:xfrm>
            <a:off x="6225272" y="3821594"/>
            <a:ext cx="3224875" cy="1352525"/>
          </a:xfrm>
          <a:custGeom>
            <a:avLst/>
            <a:gdLst/>
            <a:ahLst/>
            <a:cxnLst/>
            <a:rect l="l" t="t" r="r" b="b"/>
            <a:pathLst>
              <a:path w="128995" h="54101" extrusionOk="0">
                <a:moveTo>
                  <a:pt x="128995" y="4707"/>
                </a:moveTo>
                <a:cubicBezTo>
                  <a:pt x="125427" y="-649"/>
                  <a:pt x="116654" y="216"/>
                  <a:pt x="110218" y="216"/>
                </a:cubicBezTo>
                <a:cubicBezTo>
                  <a:pt x="104178" y="216"/>
                  <a:pt x="95772" y="-472"/>
                  <a:pt x="92664" y="4707"/>
                </a:cubicBezTo>
                <a:cubicBezTo>
                  <a:pt x="87900" y="12644"/>
                  <a:pt x="95284" y="23870"/>
                  <a:pt x="91848" y="32465"/>
                </a:cubicBezTo>
                <a:cubicBezTo>
                  <a:pt x="90263" y="36431"/>
                  <a:pt x="84908" y="37741"/>
                  <a:pt x="80826" y="38997"/>
                </a:cubicBezTo>
                <a:cubicBezTo>
                  <a:pt x="68115" y="42908"/>
                  <a:pt x="55360" y="31068"/>
                  <a:pt x="43270" y="25526"/>
                </a:cubicBezTo>
                <a:cubicBezTo>
                  <a:pt x="35868" y="22133"/>
                  <a:pt x="27300" y="20768"/>
                  <a:pt x="19186" y="21444"/>
                </a:cubicBezTo>
                <a:cubicBezTo>
                  <a:pt x="10920" y="22133"/>
                  <a:pt x="2847" y="29844"/>
                  <a:pt x="408" y="37772"/>
                </a:cubicBezTo>
                <a:cubicBezTo>
                  <a:pt x="-1224" y="43077"/>
                  <a:pt x="3674" y="48550"/>
                  <a:pt x="3674" y="54101"/>
                </a:cubicBezTo>
              </a:path>
            </a:pathLst>
          </a:custGeom>
          <a:noFill/>
          <a:ln w="19050" cap="rnd" cmpd="sng">
            <a:solidFill>
              <a:schemeClr val="lt2"/>
            </a:solidFill>
            <a:prstDash val="dash"/>
            <a:round/>
            <a:headEnd type="none" w="med" len="med"/>
            <a:tailEnd type="none" w="med" len="med"/>
          </a:ln>
        </p:spPr>
      </p:sp>
      <p:pic>
        <p:nvPicPr>
          <p:cNvPr id="10" name="그림 9" descr="텍스트, 영수증, 스크린샷이(가) 표시된 사진&#10;&#10;자동 생성된 설명">
            <a:extLst>
              <a:ext uri="{FF2B5EF4-FFF2-40B4-BE49-F238E27FC236}">
                <a16:creationId xmlns:a16="http://schemas.microsoft.com/office/drawing/2014/main" id="{48BE2FC0-D655-C502-40B7-87AC583667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8729" y="1226098"/>
            <a:ext cx="5518059" cy="3603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6859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p43"/>
          <p:cNvSpPr txBox="1">
            <a:spLocks noGrp="1"/>
          </p:cNvSpPr>
          <p:nvPr>
            <p:ph type="title" idx="6"/>
          </p:nvPr>
        </p:nvSpPr>
        <p:spPr>
          <a:xfrm>
            <a:off x="720000" y="387600"/>
            <a:ext cx="7696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ADVERTISE CLASSIFICATION</a:t>
            </a:r>
            <a:endParaRPr/>
          </a:p>
        </p:txBody>
      </p:sp>
      <p:sp>
        <p:nvSpPr>
          <p:cNvPr id="950" name="Google Shape;950;p43"/>
          <p:cNvSpPr txBox="1">
            <a:spLocks noGrp="1"/>
          </p:cNvSpPr>
          <p:nvPr>
            <p:ph type="title"/>
          </p:nvPr>
        </p:nvSpPr>
        <p:spPr>
          <a:xfrm>
            <a:off x="720000" y="1229978"/>
            <a:ext cx="3550195" cy="30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</a:t>
            </a:r>
            <a:endParaRPr/>
          </a:p>
        </p:txBody>
      </p:sp>
      <p:grpSp>
        <p:nvGrpSpPr>
          <p:cNvPr id="957" name="Google Shape;957;p43"/>
          <p:cNvGrpSpPr/>
          <p:nvPr/>
        </p:nvGrpSpPr>
        <p:grpSpPr>
          <a:xfrm flipH="1">
            <a:off x="7202391" y="481050"/>
            <a:ext cx="1221600" cy="385800"/>
            <a:chOff x="2602975" y="1166475"/>
            <a:chExt cx="1221600" cy="385800"/>
          </a:xfrm>
        </p:grpSpPr>
        <p:sp>
          <p:nvSpPr>
            <p:cNvPr id="958" name="Google Shape;958;p43"/>
            <p:cNvSpPr/>
            <p:nvPr/>
          </p:nvSpPr>
          <p:spPr>
            <a:xfrm>
              <a:off x="2602975" y="1166475"/>
              <a:ext cx="385800" cy="385800"/>
            </a:xfrm>
            <a:prstGeom prst="mathMultiply">
              <a:avLst>
                <a:gd name="adj1" fmla="val 2352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43"/>
            <p:cNvSpPr/>
            <p:nvPr/>
          </p:nvSpPr>
          <p:spPr>
            <a:xfrm>
              <a:off x="3020875" y="1166475"/>
              <a:ext cx="385800" cy="385800"/>
            </a:xfrm>
            <a:prstGeom prst="mathMultiply">
              <a:avLst>
                <a:gd name="adj1" fmla="val 2352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43"/>
            <p:cNvSpPr/>
            <p:nvPr/>
          </p:nvSpPr>
          <p:spPr>
            <a:xfrm>
              <a:off x="3438775" y="1166475"/>
              <a:ext cx="385800" cy="385800"/>
            </a:xfrm>
            <a:prstGeom prst="mathMultiply">
              <a:avLst>
                <a:gd name="adj1" fmla="val 2352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61" name="Google Shape;961;p43"/>
          <p:cNvSpPr/>
          <p:nvPr/>
        </p:nvSpPr>
        <p:spPr>
          <a:xfrm>
            <a:off x="6225272" y="3821594"/>
            <a:ext cx="3224875" cy="1352525"/>
          </a:xfrm>
          <a:custGeom>
            <a:avLst/>
            <a:gdLst/>
            <a:ahLst/>
            <a:cxnLst/>
            <a:rect l="l" t="t" r="r" b="b"/>
            <a:pathLst>
              <a:path w="128995" h="54101" extrusionOk="0">
                <a:moveTo>
                  <a:pt x="128995" y="4707"/>
                </a:moveTo>
                <a:cubicBezTo>
                  <a:pt x="125427" y="-649"/>
                  <a:pt x="116654" y="216"/>
                  <a:pt x="110218" y="216"/>
                </a:cubicBezTo>
                <a:cubicBezTo>
                  <a:pt x="104178" y="216"/>
                  <a:pt x="95772" y="-472"/>
                  <a:pt x="92664" y="4707"/>
                </a:cubicBezTo>
                <a:cubicBezTo>
                  <a:pt x="87900" y="12644"/>
                  <a:pt x="95284" y="23870"/>
                  <a:pt x="91848" y="32465"/>
                </a:cubicBezTo>
                <a:cubicBezTo>
                  <a:pt x="90263" y="36431"/>
                  <a:pt x="84908" y="37741"/>
                  <a:pt x="80826" y="38997"/>
                </a:cubicBezTo>
                <a:cubicBezTo>
                  <a:pt x="68115" y="42908"/>
                  <a:pt x="55360" y="31068"/>
                  <a:pt x="43270" y="25526"/>
                </a:cubicBezTo>
                <a:cubicBezTo>
                  <a:pt x="35868" y="22133"/>
                  <a:pt x="27300" y="20768"/>
                  <a:pt x="19186" y="21444"/>
                </a:cubicBezTo>
                <a:cubicBezTo>
                  <a:pt x="10920" y="22133"/>
                  <a:pt x="2847" y="29844"/>
                  <a:pt x="408" y="37772"/>
                </a:cubicBezTo>
                <a:cubicBezTo>
                  <a:pt x="-1224" y="43077"/>
                  <a:pt x="3674" y="48550"/>
                  <a:pt x="3674" y="54101"/>
                </a:cubicBezTo>
              </a:path>
            </a:pathLst>
          </a:custGeom>
          <a:noFill/>
          <a:ln w="19050" cap="rnd" cmpd="sng">
            <a:solidFill>
              <a:schemeClr val="lt2"/>
            </a:solidFill>
            <a:prstDash val="dash"/>
            <a:round/>
            <a:headEnd type="none" w="med" len="med"/>
            <a:tailEnd type="none" w="med" len="med"/>
          </a:ln>
        </p:spPr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130F0BC-C8C2-3C60-ED57-657C4C5CDB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5097" y="1229978"/>
            <a:ext cx="6335954" cy="3267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6306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p43"/>
          <p:cNvSpPr txBox="1">
            <a:spLocks noGrp="1"/>
          </p:cNvSpPr>
          <p:nvPr>
            <p:ph type="title" idx="6"/>
          </p:nvPr>
        </p:nvSpPr>
        <p:spPr>
          <a:xfrm>
            <a:off x="720000" y="387600"/>
            <a:ext cx="7696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ADVERTISE CLASSIFICATION</a:t>
            </a:r>
            <a:endParaRPr/>
          </a:p>
        </p:txBody>
      </p:sp>
      <p:sp>
        <p:nvSpPr>
          <p:cNvPr id="950" name="Google Shape;950;p43"/>
          <p:cNvSpPr txBox="1">
            <a:spLocks noGrp="1"/>
          </p:cNvSpPr>
          <p:nvPr>
            <p:ph type="title"/>
          </p:nvPr>
        </p:nvSpPr>
        <p:spPr>
          <a:xfrm>
            <a:off x="719999" y="1188359"/>
            <a:ext cx="5750542" cy="81579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>
                <a:solidFill>
                  <a:schemeClr val="bg1"/>
                </a:solidFill>
              </a:rPr>
              <a:t>단순 광고 외에도 불필요한 데이터가 다수 발견됨</a:t>
            </a:r>
            <a:br>
              <a:rPr lang="en-US" altLang="ko-KR">
                <a:solidFill>
                  <a:schemeClr val="bg1"/>
                </a:solidFill>
              </a:rPr>
            </a:br>
            <a:r>
              <a:rPr lang="en-US" altLang="ko-KR"/>
              <a:t>EX) BOT TWEETS, </a:t>
            </a:r>
            <a:r>
              <a:rPr lang="ko-KR" altLang="en-US"/>
              <a:t>이벤트 참여 </a:t>
            </a:r>
            <a:r>
              <a:rPr lang="en-US" altLang="ko-KR"/>
              <a:t>TWEET, ..</a:t>
            </a:r>
            <a:endParaRPr/>
          </a:p>
        </p:txBody>
      </p:sp>
      <p:grpSp>
        <p:nvGrpSpPr>
          <p:cNvPr id="957" name="Google Shape;957;p43"/>
          <p:cNvGrpSpPr/>
          <p:nvPr/>
        </p:nvGrpSpPr>
        <p:grpSpPr>
          <a:xfrm flipH="1">
            <a:off x="7202391" y="481050"/>
            <a:ext cx="1221600" cy="385800"/>
            <a:chOff x="2602975" y="1166475"/>
            <a:chExt cx="1221600" cy="385800"/>
          </a:xfrm>
        </p:grpSpPr>
        <p:sp>
          <p:nvSpPr>
            <p:cNvPr id="958" name="Google Shape;958;p43"/>
            <p:cNvSpPr/>
            <p:nvPr/>
          </p:nvSpPr>
          <p:spPr>
            <a:xfrm>
              <a:off x="2602975" y="1166475"/>
              <a:ext cx="385800" cy="385800"/>
            </a:xfrm>
            <a:prstGeom prst="mathMultiply">
              <a:avLst>
                <a:gd name="adj1" fmla="val 2352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43"/>
            <p:cNvSpPr/>
            <p:nvPr/>
          </p:nvSpPr>
          <p:spPr>
            <a:xfrm>
              <a:off x="3020875" y="1166475"/>
              <a:ext cx="385800" cy="385800"/>
            </a:xfrm>
            <a:prstGeom prst="mathMultiply">
              <a:avLst>
                <a:gd name="adj1" fmla="val 2352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43"/>
            <p:cNvSpPr/>
            <p:nvPr/>
          </p:nvSpPr>
          <p:spPr>
            <a:xfrm>
              <a:off x="3438775" y="1166475"/>
              <a:ext cx="385800" cy="385800"/>
            </a:xfrm>
            <a:prstGeom prst="mathMultiply">
              <a:avLst>
                <a:gd name="adj1" fmla="val 2352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61" name="Google Shape;961;p43"/>
          <p:cNvSpPr/>
          <p:nvPr/>
        </p:nvSpPr>
        <p:spPr>
          <a:xfrm>
            <a:off x="6225272" y="3821594"/>
            <a:ext cx="3224875" cy="1352525"/>
          </a:xfrm>
          <a:custGeom>
            <a:avLst/>
            <a:gdLst/>
            <a:ahLst/>
            <a:cxnLst/>
            <a:rect l="l" t="t" r="r" b="b"/>
            <a:pathLst>
              <a:path w="128995" h="54101" extrusionOk="0">
                <a:moveTo>
                  <a:pt x="128995" y="4707"/>
                </a:moveTo>
                <a:cubicBezTo>
                  <a:pt x="125427" y="-649"/>
                  <a:pt x="116654" y="216"/>
                  <a:pt x="110218" y="216"/>
                </a:cubicBezTo>
                <a:cubicBezTo>
                  <a:pt x="104178" y="216"/>
                  <a:pt x="95772" y="-472"/>
                  <a:pt x="92664" y="4707"/>
                </a:cubicBezTo>
                <a:cubicBezTo>
                  <a:pt x="87900" y="12644"/>
                  <a:pt x="95284" y="23870"/>
                  <a:pt x="91848" y="32465"/>
                </a:cubicBezTo>
                <a:cubicBezTo>
                  <a:pt x="90263" y="36431"/>
                  <a:pt x="84908" y="37741"/>
                  <a:pt x="80826" y="38997"/>
                </a:cubicBezTo>
                <a:cubicBezTo>
                  <a:pt x="68115" y="42908"/>
                  <a:pt x="55360" y="31068"/>
                  <a:pt x="43270" y="25526"/>
                </a:cubicBezTo>
                <a:cubicBezTo>
                  <a:pt x="35868" y="22133"/>
                  <a:pt x="27300" y="20768"/>
                  <a:pt x="19186" y="21444"/>
                </a:cubicBezTo>
                <a:cubicBezTo>
                  <a:pt x="10920" y="22133"/>
                  <a:pt x="2847" y="29844"/>
                  <a:pt x="408" y="37772"/>
                </a:cubicBezTo>
                <a:cubicBezTo>
                  <a:pt x="-1224" y="43077"/>
                  <a:pt x="3674" y="48550"/>
                  <a:pt x="3674" y="54101"/>
                </a:cubicBezTo>
              </a:path>
            </a:pathLst>
          </a:custGeom>
          <a:noFill/>
          <a:ln w="19050" cap="rnd" cmpd="sng">
            <a:solidFill>
              <a:schemeClr val="lt2"/>
            </a:solidFill>
            <a:prstDash val="dash"/>
            <a:round/>
            <a:headEnd type="none" w="med" len="med"/>
            <a:tailEnd type="none" w="med" len="med"/>
          </a:ln>
        </p:spPr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D6F8F5D6-72D0-8583-670C-F7FFF57947AB}"/>
              </a:ext>
            </a:extLst>
          </p:cNvPr>
          <p:cNvCxnSpPr>
            <a:cxnSpLocks/>
          </p:cNvCxnSpPr>
          <p:nvPr/>
        </p:nvCxnSpPr>
        <p:spPr>
          <a:xfrm>
            <a:off x="3498522" y="2199392"/>
            <a:ext cx="0" cy="1248011"/>
          </a:xfrm>
          <a:prstGeom prst="straightConnector1">
            <a:avLst/>
          </a:prstGeom>
          <a:ln w="57150">
            <a:solidFill>
              <a:srgbClr val="93A9D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oogle Shape;950;p43">
            <a:extLst>
              <a:ext uri="{FF2B5EF4-FFF2-40B4-BE49-F238E27FC236}">
                <a16:creationId xmlns:a16="http://schemas.microsoft.com/office/drawing/2014/main" id="{2DBFF5D2-54D2-4A71-C8ED-140A5A107DE0}"/>
              </a:ext>
            </a:extLst>
          </p:cNvPr>
          <p:cNvSpPr txBox="1">
            <a:spLocks/>
          </p:cNvSpPr>
          <p:nvPr/>
        </p:nvSpPr>
        <p:spPr>
          <a:xfrm>
            <a:off x="557267" y="3413695"/>
            <a:ext cx="5750542" cy="8157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Font typeface="IBM Plex Sans"/>
              <a:buNone/>
              <a:defRPr sz="2000" b="0" i="0" u="none" strike="noStrike" cap="none">
                <a:solidFill>
                  <a:schemeClr val="accent4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ko-KR" altLang="en-US">
                <a:solidFill>
                  <a:schemeClr val="bg1"/>
                </a:solidFill>
              </a:rPr>
              <a:t>일반 유저 트윗을 제외하고 전부 필터링</a:t>
            </a:r>
          </a:p>
        </p:txBody>
      </p:sp>
    </p:spTree>
    <p:extLst>
      <p:ext uri="{BB962C8B-B14F-4D97-AF65-F5344CB8AC3E}">
        <p14:creationId xmlns:p14="http://schemas.microsoft.com/office/powerpoint/2010/main" val="8002196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54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696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BERT</a:t>
            </a:r>
            <a:r>
              <a:rPr lang="ko-KR" altLang="en-US">
                <a:solidFill>
                  <a:schemeClr val="lt1"/>
                </a:solidFill>
              </a:rPr>
              <a:t> </a:t>
            </a:r>
            <a:r>
              <a:rPr lang="en-US" altLang="ko-KR">
                <a:solidFill>
                  <a:schemeClr val="lt1"/>
                </a:solidFill>
              </a:rPr>
              <a:t>FINE-TUNING</a:t>
            </a:r>
            <a:r>
              <a:rPr lang="ko-KR" altLang="en-US">
                <a:solidFill>
                  <a:schemeClr val="lt1"/>
                </a:solidFill>
              </a:rPr>
              <a:t> </a:t>
            </a:r>
            <a:r>
              <a:rPr lang="en-US" altLang="ko-KR">
                <a:solidFill>
                  <a:schemeClr val="lt1"/>
                </a:solidFill>
              </a:rPr>
              <a:t>PROCESS</a:t>
            </a:r>
            <a:endParaRPr/>
          </a:p>
        </p:txBody>
      </p:sp>
      <p:sp>
        <p:nvSpPr>
          <p:cNvPr id="1160" name="Google Shape;1160;p54"/>
          <p:cNvSpPr txBox="1">
            <a:spLocks noGrp="1"/>
          </p:cNvSpPr>
          <p:nvPr>
            <p:ph type="subTitle" idx="4294967295"/>
          </p:nvPr>
        </p:nvSpPr>
        <p:spPr>
          <a:xfrm>
            <a:off x="740509" y="3205525"/>
            <a:ext cx="1493700" cy="132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grpSp>
        <p:nvGrpSpPr>
          <p:cNvPr id="1169" name="Google Shape;1169;p54"/>
          <p:cNvGrpSpPr/>
          <p:nvPr/>
        </p:nvGrpSpPr>
        <p:grpSpPr>
          <a:xfrm>
            <a:off x="3223255" y="2300341"/>
            <a:ext cx="695962" cy="688836"/>
            <a:chOff x="3256275" y="2438475"/>
            <a:chExt cx="434650" cy="430200"/>
          </a:xfrm>
        </p:grpSpPr>
        <p:sp>
          <p:nvSpPr>
            <p:cNvPr id="1170" name="Google Shape;1170;p54"/>
            <p:cNvSpPr/>
            <p:nvPr/>
          </p:nvSpPr>
          <p:spPr>
            <a:xfrm>
              <a:off x="3256275" y="2438475"/>
              <a:ext cx="434650" cy="430200"/>
            </a:xfrm>
            <a:custGeom>
              <a:avLst/>
              <a:gdLst/>
              <a:ahLst/>
              <a:cxnLst/>
              <a:rect l="l" t="t" r="r" b="b"/>
              <a:pathLst>
                <a:path w="17386" h="17208" extrusionOk="0">
                  <a:moveTo>
                    <a:pt x="7785" y="313"/>
                  </a:moveTo>
                  <a:cubicBezTo>
                    <a:pt x="8678" y="313"/>
                    <a:pt x="9646" y="834"/>
                    <a:pt x="9735" y="1236"/>
                  </a:cubicBezTo>
                  <a:cubicBezTo>
                    <a:pt x="9750" y="1296"/>
                    <a:pt x="9780" y="1430"/>
                    <a:pt x="9809" y="1757"/>
                  </a:cubicBezTo>
                  <a:cubicBezTo>
                    <a:pt x="9824" y="1831"/>
                    <a:pt x="9869" y="1891"/>
                    <a:pt x="9943" y="1891"/>
                  </a:cubicBezTo>
                  <a:cubicBezTo>
                    <a:pt x="10583" y="2010"/>
                    <a:pt x="11209" y="2204"/>
                    <a:pt x="11789" y="2486"/>
                  </a:cubicBezTo>
                  <a:cubicBezTo>
                    <a:pt x="11809" y="2496"/>
                    <a:pt x="11830" y="2501"/>
                    <a:pt x="11852" y="2501"/>
                  </a:cubicBezTo>
                  <a:cubicBezTo>
                    <a:pt x="11895" y="2501"/>
                    <a:pt x="11938" y="2481"/>
                    <a:pt x="11968" y="2442"/>
                  </a:cubicBezTo>
                  <a:cubicBezTo>
                    <a:pt x="12087" y="2308"/>
                    <a:pt x="12206" y="2189"/>
                    <a:pt x="12310" y="2070"/>
                  </a:cubicBezTo>
                  <a:cubicBezTo>
                    <a:pt x="12548" y="1817"/>
                    <a:pt x="12801" y="1683"/>
                    <a:pt x="13069" y="1683"/>
                  </a:cubicBezTo>
                  <a:cubicBezTo>
                    <a:pt x="13605" y="1683"/>
                    <a:pt x="14096" y="2233"/>
                    <a:pt x="14379" y="2739"/>
                  </a:cubicBezTo>
                  <a:cubicBezTo>
                    <a:pt x="14677" y="3290"/>
                    <a:pt x="14796" y="3900"/>
                    <a:pt x="14632" y="4153"/>
                  </a:cubicBezTo>
                  <a:cubicBezTo>
                    <a:pt x="14602" y="4198"/>
                    <a:pt x="14513" y="4302"/>
                    <a:pt x="14409" y="4451"/>
                  </a:cubicBezTo>
                  <a:cubicBezTo>
                    <a:pt x="14379" y="4496"/>
                    <a:pt x="14379" y="4570"/>
                    <a:pt x="14409" y="4630"/>
                  </a:cubicBezTo>
                  <a:cubicBezTo>
                    <a:pt x="14826" y="5195"/>
                    <a:pt x="15153" y="5806"/>
                    <a:pt x="15361" y="6461"/>
                  </a:cubicBezTo>
                  <a:cubicBezTo>
                    <a:pt x="15387" y="6525"/>
                    <a:pt x="15436" y="6568"/>
                    <a:pt x="15497" y="6568"/>
                  </a:cubicBezTo>
                  <a:cubicBezTo>
                    <a:pt x="15506" y="6568"/>
                    <a:pt x="15516" y="6567"/>
                    <a:pt x="15525" y="6565"/>
                  </a:cubicBezTo>
                  <a:cubicBezTo>
                    <a:pt x="15644" y="6565"/>
                    <a:pt x="15763" y="6565"/>
                    <a:pt x="15868" y="6550"/>
                  </a:cubicBezTo>
                  <a:lnTo>
                    <a:pt x="15927" y="6550"/>
                  </a:lnTo>
                  <a:cubicBezTo>
                    <a:pt x="16537" y="6550"/>
                    <a:pt x="16895" y="6877"/>
                    <a:pt x="16954" y="7488"/>
                  </a:cubicBezTo>
                  <a:cubicBezTo>
                    <a:pt x="17058" y="8396"/>
                    <a:pt x="16493" y="9557"/>
                    <a:pt x="16031" y="9661"/>
                  </a:cubicBezTo>
                  <a:cubicBezTo>
                    <a:pt x="15972" y="9676"/>
                    <a:pt x="15838" y="9691"/>
                    <a:pt x="15659" y="9720"/>
                  </a:cubicBezTo>
                  <a:cubicBezTo>
                    <a:pt x="15600" y="9735"/>
                    <a:pt x="15555" y="9780"/>
                    <a:pt x="15540" y="9840"/>
                  </a:cubicBezTo>
                  <a:cubicBezTo>
                    <a:pt x="15376" y="10480"/>
                    <a:pt x="15123" y="11090"/>
                    <a:pt x="14766" y="11655"/>
                  </a:cubicBezTo>
                  <a:cubicBezTo>
                    <a:pt x="14721" y="11730"/>
                    <a:pt x="14736" y="11804"/>
                    <a:pt x="14796" y="11864"/>
                  </a:cubicBezTo>
                  <a:cubicBezTo>
                    <a:pt x="14945" y="11998"/>
                    <a:pt x="15079" y="12117"/>
                    <a:pt x="15213" y="12236"/>
                  </a:cubicBezTo>
                  <a:cubicBezTo>
                    <a:pt x="15570" y="12578"/>
                    <a:pt x="15674" y="12936"/>
                    <a:pt x="15525" y="13323"/>
                  </a:cubicBezTo>
                  <a:cubicBezTo>
                    <a:pt x="15242" y="14022"/>
                    <a:pt x="14156" y="14632"/>
                    <a:pt x="13456" y="14632"/>
                  </a:cubicBezTo>
                  <a:cubicBezTo>
                    <a:pt x="13322" y="14632"/>
                    <a:pt x="13203" y="14603"/>
                    <a:pt x="13129" y="14558"/>
                  </a:cubicBezTo>
                  <a:cubicBezTo>
                    <a:pt x="13069" y="14513"/>
                    <a:pt x="12905" y="14394"/>
                    <a:pt x="12504" y="14067"/>
                  </a:cubicBezTo>
                  <a:cubicBezTo>
                    <a:pt x="12471" y="14051"/>
                    <a:pt x="12434" y="14039"/>
                    <a:pt x="12400" y="14039"/>
                  </a:cubicBezTo>
                  <a:cubicBezTo>
                    <a:pt x="12371" y="14039"/>
                    <a:pt x="12345" y="14047"/>
                    <a:pt x="12325" y="14067"/>
                  </a:cubicBezTo>
                  <a:cubicBezTo>
                    <a:pt x="11849" y="14365"/>
                    <a:pt x="11343" y="14603"/>
                    <a:pt x="10822" y="14781"/>
                  </a:cubicBezTo>
                  <a:cubicBezTo>
                    <a:pt x="10762" y="14811"/>
                    <a:pt x="10717" y="14856"/>
                    <a:pt x="10717" y="14930"/>
                  </a:cubicBezTo>
                  <a:cubicBezTo>
                    <a:pt x="10717" y="15332"/>
                    <a:pt x="10703" y="15615"/>
                    <a:pt x="10673" y="15764"/>
                  </a:cubicBezTo>
                  <a:cubicBezTo>
                    <a:pt x="10524" y="16538"/>
                    <a:pt x="9795" y="16895"/>
                    <a:pt x="9184" y="16895"/>
                  </a:cubicBezTo>
                  <a:cubicBezTo>
                    <a:pt x="8574" y="16895"/>
                    <a:pt x="7874" y="16553"/>
                    <a:pt x="7874" y="15585"/>
                  </a:cubicBezTo>
                  <a:cubicBezTo>
                    <a:pt x="7874" y="15511"/>
                    <a:pt x="7874" y="15421"/>
                    <a:pt x="7874" y="15317"/>
                  </a:cubicBezTo>
                  <a:cubicBezTo>
                    <a:pt x="7859" y="15243"/>
                    <a:pt x="7800" y="15183"/>
                    <a:pt x="7726" y="15168"/>
                  </a:cubicBezTo>
                  <a:cubicBezTo>
                    <a:pt x="6996" y="15109"/>
                    <a:pt x="6311" y="14915"/>
                    <a:pt x="5686" y="14632"/>
                  </a:cubicBezTo>
                  <a:cubicBezTo>
                    <a:pt x="5657" y="14618"/>
                    <a:pt x="5642" y="14618"/>
                    <a:pt x="5612" y="14618"/>
                  </a:cubicBezTo>
                  <a:cubicBezTo>
                    <a:pt x="5582" y="14618"/>
                    <a:pt x="5537" y="14632"/>
                    <a:pt x="5508" y="14647"/>
                  </a:cubicBezTo>
                  <a:cubicBezTo>
                    <a:pt x="5299" y="14856"/>
                    <a:pt x="5136" y="15005"/>
                    <a:pt x="5016" y="15079"/>
                  </a:cubicBezTo>
                  <a:cubicBezTo>
                    <a:pt x="4793" y="15228"/>
                    <a:pt x="4555" y="15302"/>
                    <a:pt x="4287" y="15302"/>
                  </a:cubicBezTo>
                  <a:cubicBezTo>
                    <a:pt x="3677" y="15302"/>
                    <a:pt x="3081" y="14900"/>
                    <a:pt x="2843" y="14335"/>
                  </a:cubicBezTo>
                  <a:cubicBezTo>
                    <a:pt x="2650" y="13858"/>
                    <a:pt x="2769" y="13382"/>
                    <a:pt x="3171" y="12980"/>
                  </a:cubicBezTo>
                  <a:cubicBezTo>
                    <a:pt x="3260" y="12891"/>
                    <a:pt x="3364" y="12787"/>
                    <a:pt x="3468" y="12653"/>
                  </a:cubicBezTo>
                  <a:cubicBezTo>
                    <a:pt x="3513" y="12608"/>
                    <a:pt x="3528" y="12549"/>
                    <a:pt x="3498" y="12489"/>
                  </a:cubicBezTo>
                  <a:cubicBezTo>
                    <a:pt x="3275" y="11953"/>
                    <a:pt x="3067" y="11358"/>
                    <a:pt x="2903" y="10762"/>
                  </a:cubicBezTo>
                  <a:cubicBezTo>
                    <a:pt x="2873" y="10688"/>
                    <a:pt x="2814" y="10643"/>
                    <a:pt x="2754" y="10643"/>
                  </a:cubicBezTo>
                  <a:lnTo>
                    <a:pt x="2590" y="10643"/>
                  </a:lnTo>
                  <a:cubicBezTo>
                    <a:pt x="2069" y="10643"/>
                    <a:pt x="1712" y="10628"/>
                    <a:pt x="1519" y="10599"/>
                  </a:cubicBezTo>
                  <a:cubicBezTo>
                    <a:pt x="700" y="10435"/>
                    <a:pt x="328" y="9631"/>
                    <a:pt x="387" y="8961"/>
                  </a:cubicBezTo>
                  <a:cubicBezTo>
                    <a:pt x="447" y="8396"/>
                    <a:pt x="819" y="7800"/>
                    <a:pt x="1697" y="7800"/>
                  </a:cubicBezTo>
                  <a:cubicBezTo>
                    <a:pt x="1846" y="7800"/>
                    <a:pt x="2054" y="7785"/>
                    <a:pt x="2278" y="7771"/>
                  </a:cubicBezTo>
                  <a:cubicBezTo>
                    <a:pt x="2367" y="7771"/>
                    <a:pt x="2426" y="7711"/>
                    <a:pt x="2426" y="7622"/>
                  </a:cubicBezTo>
                  <a:cubicBezTo>
                    <a:pt x="2426" y="6877"/>
                    <a:pt x="2501" y="6193"/>
                    <a:pt x="2665" y="5582"/>
                  </a:cubicBezTo>
                  <a:cubicBezTo>
                    <a:pt x="2680" y="5523"/>
                    <a:pt x="2665" y="5478"/>
                    <a:pt x="2620" y="5434"/>
                  </a:cubicBezTo>
                  <a:cubicBezTo>
                    <a:pt x="2426" y="5225"/>
                    <a:pt x="2278" y="5061"/>
                    <a:pt x="2203" y="4942"/>
                  </a:cubicBezTo>
                  <a:cubicBezTo>
                    <a:pt x="1920" y="4526"/>
                    <a:pt x="1891" y="3990"/>
                    <a:pt x="2159" y="3499"/>
                  </a:cubicBezTo>
                  <a:cubicBezTo>
                    <a:pt x="2426" y="3007"/>
                    <a:pt x="2903" y="2680"/>
                    <a:pt x="3394" y="2680"/>
                  </a:cubicBezTo>
                  <a:cubicBezTo>
                    <a:pt x="3662" y="2680"/>
                    <a:pt x="3915" y="2769"/>
                    <a:pt x="4153" y="2963"/>
                  </a:cubicBezTo>
                  <a:cubicBezTo>
                    <a:pt x="4183" y="2985"/>
                    <a:pt x="4216" y="2996"/>
                    <a:pt x="4250" y="2996"/>
                  </a:cubicBezTo>
                  <a:cubicBezTo>
                    <a:pt x="4283" y="2996"/>
                    <a:pt x="4317" y="2985"/>
                    <a:pt x="4347" y="2963"/>
                  </a:cubicBezTo>
                  <a:cubicBezTo>
                    <a:pt x="4942" y="2501"/>
                    <a:pt x="5671" y="2174"/>
                    <a:pt x="6535" y="1995"/>
                  </a:cubicBezTo>
                  <a:cubicBezTo>
                    <a:pt x="6609" y="1965"/>
                    <a:pt x="6654" y="1906"/>
                    <a:pt x="6654" y="1831"/>
                  </a:cubicBezTo>
                  <a:cubicBezTo>
                    <a:pt x="6639" y="1683"/>
                    <a:pt x="6639" y="1534"/>
                    <a:pt x="6639" y="1415"/>
                  </a:cubicBezTo>
                  <a:cubicBezTo>
                    <a:pt x="6624" y="1072"/>
                    <a:pt x="6698" y="804"/>
                    <a:pt x="6877" y="611"/>
                  </a:cubicBezTo>
                  <a:cubicBezTo>
                    <a:pt x="7130" y="358"/>
                    <a:pt x="7517" y="313"/>
                    <a:pt x="7785" y="313"/>
                  </a:cubicBezTo>
                  <a:close/>
                  <a:moveTo>
                    <a:pt x="7785" y="1"/>
                  </a:moveTo>
                  <a:cubicBezTo>
                    <a:pt x="7309" y="1"/>
                    <a:pt x="6922" y="135"/>
                    <a:pt x="6654" y="402"/>
                  </a:cubicBezTo>
                  <a:cubicBezTo>
                    <a:pt x="6416" y="641"/>
                    <a:pt x="6311" y="983"/>
                    <a:pt x="6326" y="1415"/>
                  </a:cubicBezTo>
                  <a:cubicBezTo>
                    <a:pt x="6326" y="1519"/>
                    <a:pt x="6326" y="1608"/>
                    <a:pt x="6326" y="1712"/>
                  </a:cubicBezTo>
                  <a:cubicBezTo>
                    <a:pt x="5523" y="1906"/>
                    <a:pt x="4823" y="2218"/>
                    <a:pt x="4242" y="2650"/>
                  </a:cubicBezTo>
                  <a:cubicBezTo>
                    <a:pt x="3989" y="2457"/>
                    <a:pt x="3692" y="2367"/>
                    <a:pt x="3394" y="2367"/>
                  </a:cubicBezTo>
                  <a:cubicBezTo>
                    <a:pt x="2799" y="2367"/>
                    <a:pt x="2203" y="2754"/>
                    <a:pt x="1876" y="3365"/>
                  </a:cubicBezTo>
                  <a:cubicBezTo>
                    <a:pt x="1578" y="3945"/>
                    <a:pt x="1593" y="4600"/>
                    <a:pt x="1950" y="5121"/>
                  </a:cubicBezTo>
                  <a:cubicBezTo>
                    <a:pt x="2025" y="5240"/>
                    <a:pt x="2159" y="5389"/>
                    <a:pt x="2337" y="5582"/>
                  </a:cubicBezTo>
                  <a:cubicBezTo>
                    <a:pt x="2188" y="6163"/>
                    <a:pt x="2129" y="6788"/>
                    <a:pt x="2114" y="7473"/>
                  </a:cubicBezTo>
                  <a:cubicBezTo>
                    <a:pt x="1950" y="7488"/>
                    <a:pt x="1801" y="7488"/>
                    <a:pt x="1697" y="7488"/>
                  </a:cubicBezTo>
                  <a:cubicBezTo>
                    <a:pt x="611" y="7488"/>
                    <a:pt x="149" y="8262"/>
                    <a:pt x="90" y="8932"/>
                  </a:cubicBezTo>
                  <a:cubicBezTo>
                    <a:pt x="0" y="9750"/>
                    <a:pt x="462" y="10718"/>
                    <a:pt x="1459" y="10896"/>
                  </a:cubicBezTo>
                  <a:cubicBezTo>
                    <a:pt x="1667" y="10941"/>
                    <a:pt x="2039" y="10956"/>
                    <a:pt x="2590" y="10956"/>
                  </a:cubicBezTo>
                  <a:lnTo>
                    <a:pt x="2635" y="10956"/>
                  </a:lnTo>
                  <a:cubicBezTo>
                    <a:pt x="2784" y="11507"/>
                    <a:pt x="2977" y="12028"/>
                    <a:pt x="3171" y="12519"/>
                  </a:cubicBezTo>
                  <a:cubicBezTo>
                    <a:pt x="3096" y="12608"/>
                    <a:pt x="3022" y="12683"/>
                    <a:pt x="2947" y="12757"/>
                  </a:cubicBezTo>
                  <a:cubicBezTo>
                    <a:pt x="2456" y="13248"/>
                    <a:pt x="2307" y="13873"/>
                    <a:pt x="2560" y="14454"/>
                  </a:cubicBezTo>
                  <a:cubicBezTo>
                    <a:pt x="2828" y="15124"/>
                    <a:pt x="3558" y="15615"/>
                    <a:pt x="4287" y="15615"/>
                  </a:cubicBezTo>
                  <a:cubicBezTo>
                    <a:pt x="4615" y="15615"/>
                    <a:pt x="4927" y="15511"/>
                    <a:pt x="5195" y="15332"/>
                  </a:cubicBezTo>
                  <a:cubicBezTo>
                    <a:pt x="5299" y="15258"/>
                    <a:pt x="5448" y="15139"/>
                    <a:pt x="5642" y="14945"/>
                  </a:cubicBezTo>
                  <a:cubicBezTo>
                    <a:pt x="6237" y="15213"/>
                    <a:pt x="6877" y="15392"/>
                    <a:pt x="7562" y="15466"/>
                  </a:cubicBezTo>
                  <a:cubicBezTo>
                    <a:pt x="7562" y="15511"/>
                    <a:pt x="7562" y="15555"/>
                    <a:pt x="7562" y="15585"/>
                  </a:cubicBezTo>
                  <a:cubicBezTo>
                    <a:pt x="7562" y="16701"/>
                    <a:pt x="8380" y="17208"/>
                    <a:pt x="9184" y="17208"/>
                  </a:cubicBezTo>
                  <a:cubicBezTo>
                    <a:pt x="9928" y="17208"/>
                    <a:pt x="10792" y="16776"/>
                    <a:pt x="10970" y="15823"/>
                  </a:cubicBezTo>
                  <a:cubicBezTo>
                    <a:pt x="11000" y="15660"/>
                    <a:pt x="11030" y="15406"/>
                    <a:pt x="11030" y="15034"/>
                  </a:cubicBezTo>
                  <a:cubicBezTo>
                    <a:pt x="11506" y="14871"/>
                    <a:pt x="11953" y="14647"/>
                    <a:pt x="12385" y="14379"/>
                  </a:cubicBezTo>
                  <a:cubicBezTo>
                    <a:pt x="12682" y="14618"/>
                    <a:pt x="12876" y="14766"/>
                    <a:pt x="12965" y="14826"/>
                  </a:cubicBezTo>
                  <a:cubicBezTo>
                    <a:pt x="13084" y="14900"/>
                    <a:pt x="13248" y="14945"/>
                    <a:pt x="13456" y="14945"/>
                  </a:cubicBezTo>
                  <a:cubicBezTo>
                    <a:pt x="14260" y="14945"/>
                    <a:pt x="15481" y="14275"/>
                    <a:pt x="15808" y="13442"/>
                  </a:cubicBezTo>
                  <a:cubicBezTo>
                    <a:pt x="15957" y="13084"/>
                    <a:pt x="16002" y="12549"/>
                    <a:pt x="15421" y="12013"/>
                  </a:cubicBezTo>
                  <a:cubicBezTo>
                    <a:pt x="15317" y="11923"/>
                    <a:pt x="15213" y="11819"/>
                    <a:pt x="15094" y="11715"/>
                  </a:cubicBezTo>
                  <a:cubicBezTo>
                    <a:pt x="15421" y="11179"/>
                    <a:pt x="15659" y="10614"/>
                    <a:pt x="15808" y="10018"/>
                  </a:cubicBezTo>
                  <a:cubicBezTo>
                    <a:pt x="15942" y="9988"/>
                    <a:pt x="16046" y="9973"/>
                    <a:pt x="16106" y="9973"/>
                  </a:cubicBezTo>
                  <a:cubicBezTo>
                    <a:pt x="16761" y="9825"/>
                    <a:pt x="17386" y="8485"/>
                    <a:pt x="17267" y="7458"/>
                  </a:cubicBezTo>
                  <a:cubicBezTo>
                    <a:pt x="17177" y="6684"/>
                    <a:pt x="16701" y="6252"/>
                    <a:pt x="15927" y="6252"/>
                  </a:cubicBezTo>
                  <a:lnTo>
                    <a:pt x="15629" y="6252"/>
                  </a:lnTo>
                  <a:cubicBezTo>
                    <a:pt x="15406" y="5642"/>
                    <a:pt x="15108" y="5076"/>
                    <a:pt x="14736" y="4540"/>
                  </a:cubicBezTo>
                  <a:cubicBezTo>
                    <a:pt x="14811" y="4436"/>
                    <a:pt x="14870" y="4362"/>
                    <a:pt x="14900" y="4317"/>
                  </a:cubicBezTo>
                  <a:cubicBezTo>
                    <a:pt x="15153" y="3900"/>
                    <a:pt x="14960" y="3156"/>
                    <a:pt x="14647" y="2591"/>
                  </a:cubicBezTo>
                  <a:cubicBezTo>
                    <a:pt x="14230" y="1831"/>
                    <a:pt x="13635" y="1370"/>
                    <a:pt x="13069" y="1370"/>
                  </a:cubicBezTo>
                  <a:cubicBezTo>
                    <a:pt x="12712" y="1370"/>
                    <a:pt x="12385" y="1534"/>
                    <a:pt x="12087" y="1861"/>
                  </a:cubicBezTo>
                  <a:cubicBezTo>
                    <a:pt x="11997" y="1951"/>
                    <a:pt x="11908" y="2055"/>
                    <a:pt x="11819" y="2159"/>
                  </a:cubicBezTo>
                  <a:cubicBezTo>
                    <a:pt x="11283" y="1906"/>
                    <a:pt x="10703" y="1727"/>
                    <a:pt x="10107" y="1608"/>
                  </a:cubicBezTo>
                  <a:cubicBezTo>
                    <a:pt x="10077" y="1400"/>
                    <a:pt x="10062" y="1251"/>
                    <a:pt x="10048" y="1176"/>
                  </a:cubicBezTo>
                  <a:cubicBezTo>
                    <a:pt x="9899" y="522"/>
                    <a:pt x="8693" y="1"/>
                    <a:pt x="77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54"/>
            <p:cNvSpPr/>
            <p:nvPr/>
          </p:nvSpPr>
          <p:spPr>
            <a:xfrm>
              <a:off x="3374975" y="2552275"/>
              <a:ext cx="211400" cy="196575"/>
            </a:xfrm>
            <a:custGeom>
              <a:avLst/>
              <a:gdLst/>
              <a:ahLst/>
              <a:cxnLst/>
              <a:rect l="l" t="t" r="r" b="b"/>
              <a:pathLst>
                <a:path w="8456" h="7863" extrusionOk="0">
                  <a:moveTo>
                    <a:pt x="4019" y="316"/>
                  </a:moveTo>
                  <a:cubicBezTo>
                    <a:pt x="5568" y="316"/>
                    <a:pt x="6922" y="1135"/>
                    <a:pt x="7562" y="2444"/>
                  </a:cubicBezTo>
                  <a:cubicBezTo>
                    <a:pt x="8128" y="3650"/>
                    <a:pt x="7979" y="4960"/>
                    <a:pt x="7145" y="5972"/>
                  </a:cubicBezTo>
                  <a:cubicBezTo>
                    <a:pt x="6342" y="6984"/>
                    <a:pt x="5166" y="7565"/>
                    <a:pt x="3945" y="7565"/>
                  </a:cubicBezTo>
                  <a:cubicBezTo>
                    <a:pt x="2739" y="7565"/>
                    <a:pt x="1712" y="6999"/>
                    <a:pt x="1325" y="6121"/>
                  </a:cubicBezTo>
                  <a:cubicBezTo>
                    <a:pt x="879" y="5079"/>
                    <a:pt x="328" y="2951"/>
                    <a:pt x="1191" y="1566"/>
                  </a:cubicBezTo>
                  <a:cubicBezTo>
                    <a:pt x="1697" y="777"/>
                    <a:pt x="2591" y="361"/>
                    <a:pt x="3871" y="316"/>
                  </a:cubicBezTo>
                  <a:close/>
                  <a:moveTo>
                    <a:pt x="4021" y="1"/>
                  </a:moveTo>
                  <a:cubicBezTo>
                    <a:pt x="3966" y="1"/>
                    <a:pt x="3911" y="1"/>
                    <a:pt x="3856" y="3"/>
                  </a:cubicBezTo>
                  <a:cubicBezTo>
                    <a:pt x="2471" y="48"/>
                    <a:pt x="1489" y="524"/>
                    <a:pt x="938" y="1403"/>
                  </a:cubicBezTo>
                  <a:cubicBezTo>
                    <a:pt x="1" y="2891"/>
                    <a:pt x="566" y="5154"/>
                    <a:pt x="1042" y="6255"/>
                  </a:cubicBezTo>
                  <a:cubicBezTo>
                    <a:pt x="1474" y="7237"/>
                    <a:pt x="2620" y="7863"/>
                    <a:pt x="3945" y="7863"/>
                  </a:cubicBezTo>
                  <a:cubicBezTo>
                    <a:pt x="5270" y="7863"/>
                    <a:pt x="6520" y="7252"/>
                    <a:pt x="7398" y="6181"/>
                  </a:cubicBezTo>
                  <a:cubicBezTo>
                    <a:pt x="8291" y="5064"/>
                    <a:pt x="8455" y="3620"/>
                    <a:pt x="7830" y="2311"/>
                  </a:cubicBezTo>
                  <a:cubicBezTo>
                    <a:pt x="7152" y="883"/>
                    <a:pt x="5707" y="1"/>
                    <a:pt x="40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54"/>
            <p:cNvSpPr/>
            <p:nvPr/>
          </p:nvSpPr>
          <p:spPr>
            <a:xfrm>
              <a:off x="3472100" y="2780825"/>
              <a:ext cx="14175" cy="23350"/>
            </a:xfrm>
            <a:custGeom>
              <a:avLst/>
              <a:gdLst/>
              <a:ahLst/>
              <a:cxnLst/>
              <a:rect l="l" t="t" r="r" b="b"/>
              <a:pathLst>
                <a:path w="567" h="934" extrusionOk="0">
                  <a:moveTo>
                    <a:pt x="422" y="1"/>
                  </a:moveTo>
                  <a:cubicBezTo>
                    <a:pt x="400" y="1"/>
                    <a:pt x="378" y="5"/>
                    <a:pt x="358" y="16"/>
                  </a:cubicBezTo>
                  <a:cubicBezTo>
                    <a:pt x="75" y="194"/>
                    <a:pt x="1" y="566"/>
                    <a:pt x="164" y="849"/>
                  </a:cubicBezTo>
                  <a:cubicBezTo>
                    <a:pt x="198" y="904"/>
                    <a:pt x="267" y="934"/>
                    <a:pt x="335" y="934"/>
                  </a:cubicBezTo>
                  <a:cubicBezTo>
                    <a:pt x="414" y="934"/>
                    <a:pt x="491" y="893"/>
                    <a:pt x="507" y="804"/>
                  </a:cubicBezTo>
                  <a:cubicBezTo>
                    <a:pt x="536" y="581"/>
                    <a:pt x="551" y="358"/>
                    <a:pt x="566" y="135"/>
                  </a:cubicBezTo>
                  <a:cubicBezTo>
                    <a:pt x="566" y="54"/>
                    <a:pt x="495" y="1"/>
                    <a:pt x="4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54"/>
            <p:cNvSpPr/>
            <p:nvPr/>
          </p:nvSpPr>
          <p:spPr>
            <a:xfrm>
              <a:off x="3365675" y="2755875"/>
              <a:ext cx="23375" cy="20350"/>
            </a:xfrm>
            <a:custGeom>
              <a:avLst/>
              <a:gdLst/>
              <a:ahLst/>
              <a:cxnLst/>
              <a:rect l="l" t="t" r="r" b="b"/>
              <a:pathLst>
                <a:path w="935" h="814" extrusionOk="0">
                  <a:moveTo>
                    <a:pt x="669" y="1"/>
                  </a:moveTo>
                  <a:cubicBezTo>
                    <a:pt x="664" y="1"/>
                    <a:pt x="660" y="1"/>
                    <a:pt x="655" y="1"/>
                  </a:cubicBezTo>
                  <a:cubicBezTo>
                    <a:pt x="283" y="31"/>
                    <a:pt x="0" y="284"/>
                    <a:pt x="45" y="671"/>
                  </a:cubicBezTo>
                  <a:cubicBezTo>
                    <a:pt x="64" y="758"/>
                    <a:pt x="165" y="814"/>
                    <a:pt x="254" y="814"/>
                  </a:cubicBezTo>
                  <a:cubicBezTo>
                    <a:pt x="302" y="814"/>
                    <a:pt x="346" y="797"/>
                    <a:pt x="373" y="761"/>
                  </a:cubicBezTo>
                  <a:cubicBezTo>
                    <a:pt x="492" y="612"/>
                    <a:pt x="581" y="448"/>
                    <a:pt x="760" y="374"/>
                  </a:cubicBezTo>
                  <a:cubicBezTo>
                    <a:pt x="934" y="301"/>
                    <a:pt x="853" y="1"/>
                    <a:pt x="6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54"/>
            <p:cNvSpPr/>
            <p:nvPr/>
          </p:nvSpPr>
          <p:spPr>
            <a:xfrm>
              <a:off x="3337025" y="2652825"/>
              <a:ext cx="25325" cy="12975"/>
            </a:xfrm>
            <a:custGeom>
              <a:avLst/>
              <a:gdLst/>
              <a:ahLst/>
              <a:cxnLst/>
              <a:rect l="l" t="t" r="r" b="b"/>
              <a:pathLst>
                <a:path w="1013" h="519" extrusionOk="0">
                  <a:moveTo>
                    <a:pt x="759" y="0"/>
                  </a:moveTo>
                  <a:cubicBezTo>
                    <a:pt x="581" y="15"/>
                    <a:pt x="372" y="30"/>
                    <a:pt x="194" y="90"/>
                  </a:cubicBezTo>
                  <a:cubicBezTo>
                    <a:pt x="0" y="179"/>
                    <a:pt x="15" y="402"/>
                    <a:pt x="194" y="477"/>
                  </a:cubicBezTo>
                  <a:cubicBezTo>
                    <a:pt x="260" y="506"/>
                    <a:pt x="329" y="518"/>
                    <a:pt x="399" y="518"/>
                  </a:cubicBezTo>
                  <a:cubicBezTo>
                    <a:pt x="581" y="518"/>
                    <a:pt x="764" y="431"/>
                    <a:pt x="893" y="313"/>
                  </a:cubicBezTo>
                  <a:cubicBezTo>
                    <a:pt x="1012" y="209"/>
                    <a:pt x="923" y="0"/>
                    <a:pt x="7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54"/>
            <p:cNvSpPr/>
            <p:nvPr/>
          </p:nvSpPr>
          <p:spPr>
            <a:xfrm>
              <a:off x="3345975" y="2542275"/>
              <a:ext cx="26800" cy="21025"/>
            </a:xfrm>
            <a:custGeom>
              <a:avLst/>
              <a:gdLst/>
              <a:ahLst/>
              <a:cxnLst/>
              <a:rect l="l" t="t" r="r" b="b"/>
              <a:pathLst>
                <a:path w="1072" h="841" extrusionOk="0">
                  <a:moveTo>
                    <a:pt x="209" y="0"/>
                  </a:moveTo>
                  <a:cubicBezTo>
                    <a:pt x="107" y="0"/>
                    <a:pt x="1" y="98"/>
                    <a:pt x="44" y="195"/>
                  </a:cubicBezTo>
                  <a:cubicBezTo>
                    <a:pt x="104" y="359"/>
                    <a:pt x="178" y="522"/>
                    <a:pt x="312" y="627"/>
                  </a:cubicBezTo>
                  <a:cubicBezTo>
                    <a:pt x="446" y="746"/>
                    <a:pt x="595" y="805"/>
                    <a:pt x="774" y="835"/>
                  </a:cubicBezTo>
                  <a:cubicBezTo>
                    <a:pt x="788" y="839"/>
                    <a:pt x="802" y="840"/>
                    <a:pt x="815" y="840"/>
                  </a:cubicBezTo>
                  <a:cubicBezTo>
                    <a:pt x="972" y="840"/>
                    <a:pt x="1072" y="618"/>
                    <a:pt x="908" y="522"/>
                  </a:cubicBezTo>
                  <a:cubicBezTo>
                    <a:pt x="684" y="418"/>
                    <a:pt x="461" y="240"/>
                    <a:pt x="312" y="46"/>
                  </a:cubicBezTo>
                  <a:cubicBezTo>
                    <a:pt x="284" y="14"/>
                    <a:pt x="247" y="0"/>
                    <a:pt x="2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54"/>
            <p:cNvSpPr/>
            <p:nvPr/>
          </p:nvSpPr>
          <p:spPr>
            <a:xfrm>
              <a:off x="3452225" y="2495325"/>
              <a:ext cx="15425" cy="29925"/>
            </a:xfrm>
            <a:custGeom>
              <a:avLst/>
              <a:gdLst/>
              <a:ahLst/>
              <a:cxnLst/>
              <a:rect l="l" t="t" r="r" b="b"/>
              <a:pathLst>
                <a:path w="617" h="1197" extrusionOk="0">
                  <a:moveTo>
                    <a:pt x="194" y="1"/>
                  </a:moveTo>
                  <a:cubicBezTo>
                    <a:pt x="95" y="1"/>
                    <a:pt x="0" y="99"/>
                    <a:pt x="21" y="227"/>
                  </a:cubicBezTo>
                  <a:cubicBezTo>
                    <a:pt x="81" y="480"/>
                    <a:pt x="185" y="733"/>
                    <a:pt x="200" y="1001"/>
                  </a:cubicBezTo>
                  <a:cubicBezTo>
                    <a:pt x="200" y="1133"/>
                    <a:pt x="294" y="1197"/>
                    <a:pt x="391" y="1197"/>
                  </a:cubicBezTo>
                  <a:cubicBezTo>
                    <a:pt x="491" y="1197"/>
                    <a:pt x="594" y="1130"/>
                    <a:pt x="602" y="1001"/>
                  </a:cubicBezTo>
                  <a:cubicBezTo>
                    <a:pt x="617" y="659"/>
                    <a:pt x="572" y="302"/>
                    <a:pt x="304" y="49"/>
                  </a:cubicBezTo>
                  <a:cubicBezTo>
                    <a:pt x="271" y="15"/>
                    <a:pt x="232" y="1"/>
                    <a:pt x="1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54"/>
            <p:cNvSpPr/>
            <p:nvPr/>
          </p:nvSpPr>
          <p:spPr>
            <a:xfrm>
              <a:off x="3562200" y="2532375"/>
              <a:ext cx="18050" cy="18050"/>
            </a:xfrm>
            <a:custGeom>
              <a:avLst/>
              <a:gdLst/>
              <a:ahLst/>
              <a:cxnLst/>
              <a:rect l="l" t="t" r="r" b="b"/>
              <a:pathLst>
                <a:path w="722" h="722" extrusionOk="0">
                  <a:moveTo>
                    <a:pt x="559" y="1"/>
                  </a:moveTo>
                  <a:cubicBezTo>
                    <a:pt x="511" y="1"/>
                    <a:pt x="462" y="22"/>
                    <a:pt x="430" y="70"/>
                  </a:cubicBezTo>
                  <a:cubicBezTo>
                    <a:pt x="326" y="204"/>
                    <a:pt x="237" y="323"/>
                    <a:pt x="118" y="442"/>
                  </a:cubicBezTo>
                  <a:cubicBezTo>
                    <a:pt x="1" y="559"/>
                    <a:pt x="113" y="721"/>
                    <a:pt x="246" y="721"/>
                  </a:cubicBezTo>
                  <a:cubicBezTo>
                    <a:pt x="283" y="721"/>
                    <a:pt x="321" y="709"/>
                    <a:pt x="356" y="680"/>
                  </a:cubicBezTo>
                  <a:cubicBezTo>
                    <a:pt x="520" y="531"/>
                    <a:pt x="624" y="383"/>
                    <a:pt x="683" y="174"/>
                  </a:cubicBezTo>
                  <a:cubicBezTo>
                    <a:pt x="722" y="69"/>
                    <a:pt x="643" y="1"/>
                    <a:pt x="5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54"/>
            <p:cNvSpPr/>
            <p:nvPr/>
          </p:nvSpPr>
          <p:spPr>
            <a:xfrm>
              <a:off x="3600000" y="2634900"/>
              <a:ext cx="28050" cy="12000"/>
            </a:xfrm>
            <a:custGeom>
              <a:avLst/>
              <a:gdLst/>
              <a:ahLst/>
              <a:cxnLst/>
              <a:rect l="l" t="t" r="r" b="b"/>
              <a:pathLst>
                <a:path w="1122" h="480" extrusionOk="0">
                  <a:moveTo>
                    <a:pt x="303" y="1"/>
                  </a:moveTo>
                  <a:cubicBezTo>
                    <a:pt x="124" y="1"/>
                    <a:pt x="0" y="246"/>
                    <a:pt x="184" y="330"/>
                  </a:cubicBezTo>
                  <a:cubicBezTo>
                    <a:pt x="367" y="416"/>
                    <a:pt x="542" y="479"/>
                    <a:pt x="726" y="479"/>
                  </a:cubicBezTo>
                  <a:cubicBezTo>
                    <a:pt x="797" y="479"/>
                    <a:pt x="868" y="470"/>
                    <a:pt x="943" y="449"/>
                  </a:cubicBezTo>
                  <a:cubicBezTo>
                    <a:pt x="1121" y="405"/>
                    <a:pt x="1106" y="167"/>
                    <a:pt x="943" y="107"/>
                  </a:cubicBezTo>
                  <a:cubicBezTo>
                    <a:pt x="749" y="62"/>
                    <a:pt x="541" y="47"/>
                    <a:pt x="332" y="3"/>
                  </a:cubicBezTo>
                  <a:cubicBezTo>
                    <a:pt x="322" y="1"/>
                    <a:pt x="312" y="1"/>
                    <a:pt x="3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54"/>
            <p:cNvSpPr/>
            <p:nvPr/>
          </p:nvSpPr>
          <p:spPr>
            <a:xfrm>
              <a:off x="3577775" y="2737600"/>
              <a:ext cx="22350" cy="20250"/>
            </a:xfrm>
            <a:custGeom>
              <a:avLst/>
              <a:gdLst/>
              <a:ahLst/>
              <a:cxnLst/>
              <a:rect l="l" t="t" r="r" b="b"/>
              <a:pathLst>
                <a:path w="894" h="810" extrusionOk="0">
                  <a:moveTo>
                    <a:pt x="253" y="1"/>
                  </a:moveTo>
                  <a:cubicBezTo>
                    <a:pt x="129" y="1"/>
                    <a:pt x="1" y="123"/>
                    <a:pt x="31" y="271"/>
                  </a:cubicBezTo>
                  <a:cubicBezTo>
                    <a:pt x="60" y="405"/>
                    <a:pt x="135" y="524"/>
                    <a:pt x="224" y="643"/>
                  </a:cubicBezTo>
                  <a:cubicBezTo>
                    <a:pt x="329" y="761"/>
                    <a:pt x="433" y="810"/>
                    <a:pt x="588" y="810"/>
                  </a:cubicBezTo>
                  <a:cubicBezTo>
                    <a:pt x="610" y="810"/>
                    <a:pt x="632" y="809"/>
                    <a:pt x="656" y="807"/>
                  </a:cubicBezTo>
                  <a:cubicBezTo>
                    <a:pt x="819" y="792"/>
                    <a:pt x="894" y="613"/>
                    <a:pt x="790" y="494"/>
                  </a:cubicBezTo>
                  <a:cubicBezTo>
                    <a:pt x="715" y="420"/>
                    <a:pt x="686" y="345"/>
                    <a:pt x="581" y="286"/>
                  </a:cubicBezTo>
                  <a:cubicBezTo>
                    <a:pt x="507" y="241"/>
                    <a:pt x="462" y="182"/>
                    <a:pt x="418" y="107"/>
                  </a:cubicBezTo>
                  <a:cubicBezTo>
                    <a:pt x="378" y="32"/>
                    <a:pt x="316" y="1"/>
                    <a:pt x="2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13" name="Google Shape;1213;p54"/>
          <p:cNvSpPr/>
          <p:nvPr/>
        </p:nvSpPr>
        <p:spPr>
          <a:xfrm rot="-781970">
            <a:off x="-87212" y="2498295"/>
            <a:ext cx="1043406" cy="347935"/>
          </a:xfrm>
          <a:custGeom>
            <a:avLst/>
            <a:gdLst/>
            <a:ahLst/>
            <a:cxnLst/>
            <a:rect l="l" t="t" r="r" b="b"/>
            <a:pathLst>
              <a:path w="41738" h="13918" extrusionOk="0">
                <a:moveTo>
                  <a:pt x="267" y="11025"/>
                </a:moveTo>
                <a:cubicBezTo>
                  <a:pt x="-1868" y="2482"/>
                  <a:pt x="16984" y="-2556"/>
                  <a:pt x="24860" y="1381"/>
                </a:cubicBezTo>
                <a:cubicBezTo>
                  <a:pt x="31129" y="4514"/>
                  <a:pt x="34730" y="13918"/>
                  <a:pt x="41738" y="13918"/>
                </a:cubicBezTo>
              </a:path>
            </a:pathLst>
          </a:custGeom>
          <a:noFill/>
          <a:ln w="19050" cap="rnd" cmpd="sng">
            <a:solidFill>
              <a:schemeClr val="lt2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1214" name="Google Shape;1214;p54"/>
          <p:cNvSpPr/>
          <p:nvPr/>
        </p:nvSpPr>
        <p:spPr>
          <a:xfrm rot="934814">
            <a:off x="4139622" y="2501301"/>
            <a:ext cx="988596" cy="213360"/>
          </a:xfrm>
          <a:custGeom>
            <a:avLst/>
            <a:gdLst/>
            <a:ahLst/>
            <a:cxnLst/>
            <a:rect l="l" t="t" r="r" b="b"/>
            <a:pathLst>
              <a:path w="39542" h="8534" extrusionOk="0">
                <a:moveTo>
                  <a:pt x="0" y="7233"/>
                </a:moveTo>
                <a:cubicBezTo>
                  <a:pt x="7337" y="3563"/>
                  <a:pt x="16501" y="9545"/>
                  <a:pt x="24593" y="8197"/>
                </a:cubicBezTo>
                <a:cubicBezTo>
                  <a:pt x="30199" y="7263"/>
                  <a:pt x="33859" y="0"/>
                  <a:pt x="39542" y="0"/>
                </a:cubicBezTo>
              </a:path>
            </a:pathLst>
          </a:custGeom>
          <a:noFill/>
          <a:ln w="19050" cap="rnd" cmpd="sng">
            <a:solidFill>
              <a:schemeClr val="lt2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1215" name="Google Shape;1215;p54"/>
          <p:cNvSpPr/>
          <p:nvPr/>
        </p:nvSpPr>
        <p:spPr>
          <a:xfrm>
            <a:off x="5983300" y="2425262"/>
            <a:ext cx="1085000" cy="293060"/>
          </a:xfrm>
          <a:custGeom>
            <a:avLst/>
            <a:gdLst/>
            <a:ahLst/>
            <a:cxnLst/>
            <a:rect l="l" t="t" r="r" b="b"/>
            <a:pathLst>
              <a:path w="43400" h="11349" extrusionOk="0">
                <a:moveTo>
                  <a:pt x="0" y="4598"/>
                </a:moveTo>
                <a:cubicBezTo>
                  <a:pt x="7767" y="2873"/>
                  <a:pt x="16512" y="-2334"/>
                  <a:pt x="23629" y="1223"/>
                </a:cubicBezTo>
                <a:cubicBezTo>
                  <a:pt x="30252" y="4533"/>
                  <a:pt x="35996" y="11349"/>
                  <a:pt x="43400" y="11349"/>
                </a:cubicBezTo>
              </a:path>
            </a:pathLst>
          </a:custGeom>
          <a:noFill/>
          <a:ln w="19050" cap="rnd" cmpd="sng">
            <a:solidFill>
              <a:schemeClr val="lt2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1216" name="Google Shape;1216;p54"/>
          <p:cNvSpPr/>
          <p:nvPr/>
        </p:nvSpPr>
        <p:spPr>
          <a:xfrm>
            <a:off x="8285884" y="2303641"/>
            <a:ext cx="1651600" cy="482350"/>
          </a:xfrm>
          <a:custGeom>
            <a:avLst/>
            <a:gdLst/>
            <a:ahLst/>
            <a:cxnLst/>
            <a:rect l="l" t="t" r="r" b="b"/>
            <a:pathLst>
              <a:path w="66064" h="19294" extrusionOk="0">
                <a:moveTo>
                  <a:pt x="0" y="14472"/>
                </a:moveTo>
                <a:cubicBezTo>
                  <a:pt x="805" y="11258"/>
                  <a:pt x="1515" y="7653"/>
                  <a:pt x="3858" y="5310"/>
                </a:cubicBezTo>
                <a:cubicBezTo>
                  <a:pt x="10385" y="-1217"/>
                  <a:pt x="22503" y="-718"/>
                  <a:pt x="31344" y="1935"/>
                </a:cubicBezTo>
                <a:cubicBezTo>
                  <a:pt x="43737" y="5654"/>
                  <a:pt x="53125" y="19294"/>
                  <a:pt x="66064" y="19294"/>
                </a:cubicBezTo>
              </a:path>
            </a:pathLst>
          </a:custGeom>
          <a:noFill/>
          <a:ln w="19050" cap="rnd" cmpd="sng">
            <a:solidFill>
              <a:schemeClr val="lt2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1217" name="Google Shape;1217;p54"/>
          <p:cNvSpPr txBox="1"/>
          <p:nvPr/>
        </p:nvSpPr>
        <p:spPr>
          <a:xfrm>
            <a:off x="740509" y="1610250"/>
            <a:ext cx="1493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4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DATASET LABELING</a:t>
            </a:r>
            <a:endParaRPr sz="1600">
              <a:solidFill>
                <a:schemeClr val="accent4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1218" name="Google Shape;1218;p54"/>
          <p:cNvSpPr txBox="1">
            <a:spLocks noGrp="1"/>
          </p:cNvSpPr>
          <p:nvPr>
            <p:ph type="subTitle" idx="4294967295"/>
          </p:nvPr>
        </p:nvSpPr>
        <p:spPr>
          <a:xfrm>
            <a:off x="2789767" y="3205525"/>
            <a:ext cx="1493700" cy="132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219" name="Google Shape;1219;p54"/>
          <p:cNvSpPr txBox="1"/>
          <p:nvPr/>
        </p:nvSpPr>
        <p:spPr>
          <a:xfrm>
            <a:off x="2789767" y="1610250"/>
            <a:ext cx="1493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4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TOKENIZING</a:t>
            </a:r>
            <a:endParaRPr sz="1600">
              <a:solidFill>
                <a:schemeClr val="accent4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1220" name="Google Shape;1220;p54"/>
          <p:cNvSpPr txBox="1">
            <a:spLocks noGrp="1"/>
          </p:cNvSpPr>
          <p:nvPr>
            <p:ph type="subTitle" idx="4294967295"/>
          </p:nvPr>
        </p:nvSpPr>
        <p:spPr>
          <a:xfrm>
            <a:off x="4839026" y="3205525"/>
            <a:ext cx="1493700" cy="132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221" name="Google Shape;1221;p54"/>
          <p:cNvSpPr txBox="1"/>
          <p:nvPr/>
        </p:nvSpPr>
        <p:spPr>
          <a:xfrm>
            <a:off x="4710838" y="1609541"/>
            <a:ext cx="1733654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4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FINE-TUNING</a:t>
            </a:r>
            <a:endParaRPr sz="1600">
              <a:solidFill>
                <a:schemeClr val="accent4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1222" name="Google Shape;1222;p54"/>
          <p:cNvSpPr txBox="1">
            <a:spLocks noGrp="1"/>
          </p:cNvSpPr>
          <p:nvPr>
            <p:ph type="subTitle" idx="4294967295"/>
          </p:nvPr>
        </p:nvSpPr>
        <p:spPr>
          <a:xfrm>
            <a:off x="6888284" y="3205525"/>
            <a:ext cx="1493700" cy="132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223" name="Google Shape;1223;p54"/>
          <p:cNvSpPr txBox="1"/>
          <p:nvPr/>
        </p:nvSpPr>
        <p:spPr>
          <a:xfrm>
            <a:off x="6888284" y="1610250"/>
            <a:ext cx="1493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4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SAVE MODEL</a:t>
            </a:r>
            <a:endParaRPr sz="1600">
              <a:solidFill>
                <a:schemeClr val="accent4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1224" name="Google Shape;1224;p54"/>
          <p:cNvSpPr/>
          <p:nvPr/>
        </p:nvSpPr>
        <p:spPr>
          <a:xfrm rot="-9900040" flipH="1">
            <a:off x="1978098" y="2525742"/>
            <a:ext cx="1084968" cy="293056"/>
          </a:xfrm>
          <a:custGeom>
            <a:avLst/>
            <a:gdLst/>
            <a:ahLst/>
            <a:cxnLst/>
            <a:rect l="l" t="t" r="r" b="b"/>
            <a:pathLst>
              <a:path w="43400" h="11349" extrusionOk="0">
                <a:moveTo>
                  <a:pt x="0" y="4598"/>
                </a:moveTo>
                <a:cubicBezTo>
                  <a:pt x="7767" y="2873"/>
                  <a:pt x="16512" y="-2334"/>
                  <a:pt x="23629" y="1223"/>
                </a:cubicBezTo>
                <a:cubicBezTo>
                  <a:pt x="30252" y="4533"/>
                  <a:pt x="35996" y="11349"/>
                  <a:pt x="43400" y="11349"/>
                </a:cubicBezTo>
              </a:path>
            </a:pathLst>
          </a:custGeom>
          <a:noFill/>
          <a:ln w="19050" cap="rnd" cmpd="sng">
            <a:solidFill>
              <a:schemeClr val="lt2"/>
            </a:solidFill>
            <a:prstDash val="dash"/>
            <a:round/>
            <a:headEnd type="none" w="med" len="med"/>
            <a:tailEnd type="none" w="med" len="med"/>
          </a:ln>
        </p:spPr>
      </p:sp>
      <p:grpSp>
        <p:nvGrpSpPr>
          <p:cNvPr id="1225" name="Google Shape;1225;p54"/>
          <p:cNvGrpSpPr/>
          <p:nvPr/>
        </p:nvGrpSpPr>
        <p:grpSpPr>
          <a:xfrm flipH="1">
            <a:off x="7202391" y="481050"/>
            <a:ext cx="1221600" cy="385800"/>
            <a:chOff x="2602975" y="1166475"/>
            <a:chExt cx="1221600" cy="385800"/>
          </a:xfrm>
        </p:grpSpPr>
        <p:sp>
          <p:nvSpPr>
            <p:cNvPr id="1226" name="Google Shape;1226;p54"/>
            <p:cNvSpPr/>
            <p:nvPr/>
          </p:nvSpPr>
          <p:spPr>
            <a:xfrm>
              <a:off x="2602975" y="1166475"/>
              <a:ext cx="385800" cy="385800"/>
            </a:xfrm>
            <a:prstGeom prst="mathMultiply">
              <a:avLst>
                <a:gd name="adj1" fmla="val 2352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54"/>
            <p:cNvSpPr/>
            <p:nvPr/>
          </p:nvSpPr>
          <p:spPr>
            <a:xfrm>
              <a:off x="3020875" y="1166475"/>
              <a:ext cx="385800" cy="385800"/>
            </a:xfrm>
            <a:prstGeom prst="mathMultiply">
              <a:avLst>
                <a:gd name="adj1" fmla="val 2352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54"/>
            <p:cNvSpPr/>
            <p:nvPr/>
          </p:nvSpPr>
          <p:spPr>
            <a:xfrm>
              <a:off x="3438775" y="1166475"/>
              <a:ext cx="385800" cy="385800"/>
            </a:xfrm>
            <a:prstGeom prst="mathMultiply">
              <a:avLst>
                <a:gd name="adj1" fmla="val 2352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" name="Google Shape;1454;p63">
            <a:extLst>
              <a:ext uri="{FF2B5EF4-FFF2-40B4-BE49-F238E27FC236}">
                <a16:creationId xmlns:a16="http://schemas.microsoft.com/office/drawing/2014/main" id="{AE6D69C1-3229-6327-DFDF-834D1B16F9E2}"/>
              </a:ext>
            </a:extLst>
          </p:cNvPr>
          <p:cNvGrpSpPr/>
          <p:nvPr/>
        </p:nvGrpSpPr>
        <p:grpSpPr>
          <a:xfrm>
            <a:off x="7365200" y="2287546"/>
            <a:ext cx="546301" cy="607306"/>
            <a:chOff x="5852925" y="2924575"/>
            <a:chExt cx="278725" cy="309850"/>
          </a:xfrm>
        </p:grpSpPr>
        <p:sp>
          <p:nvSpPr>
            <p:cNvPr id="80" name="Google Shape;1455;p63">
              <a:extLst>
                <a:ext uri="{FF2B5EF4-FFF2-40B4-BE49-F238E27FC236}">
                  <a16:creationId xmlns:a16="http://schemas.microsoft.com/office/drawing/2014/main" id="{E8C3AE57-8BFC-5544-B70B-A118C3B17245}"/>
                </a:ext>
              </a:extLst>
            </p:cNvPr>
            <p:cNvSpPr/>
            <p:nvPr/>
          </p:nvSpPr>
          <p:spPr>
            <a:xfrm>
              <a:off x="5931075" y="2924575"/>
              <a:ext cx="194350" cy="252500"/>
            </a:xfrm>
            <a:custGeom>
              <a:avLst/>
              <a:gdLst/>
              <a:ahLst/>
              <a:cxnLst/>
              <a:rect l="l" t="t" r="r" b="b"/>
              <a:pathLst>
                <a:path w="7774" h="10100" extrusionOk="0">
                  <a:moveTo>
                    <a:pt x="5507" y="375"/>
                  </a:moveTo>
                  <a:cubicBezTo>
                    <a:pt x="5928" y="466"/>
                    <a:pt x="6366" y="505"/>
                    <a:pt x="6808" y="505"/>
                  </a:cubicBezTo>
                  <a:cubicBezTo>
                    <a:pt x="6945" y="505"/>
                    <a:pt x="7082" y="501"/>
                    <a:pt x="7219" y="494"/>
                  </a:cubicBezTo>
                  <a:lnTo>
                    <a:pt x="7219" y="494"/>
                  </a:lnTo>
                  <a:cubicBezTo>
                    <a:pt x="6222" y="3486"/>
                    <a:pt x="5314" y="6582"/>
                    <a:pt x="4659" y="9663"/>
                  </a:cubicBezTo>
                  <a:cubicBezTo>
                    <a:pt x="4644" y="9648"/>
                    <a:pt x="4644" y="9648"/>
                    <a:pt x="4629" y="9648"/>
                  </a:cubicBezTo>
                  <a:cubicBezTo>
                    <a:pt x="4208" y="9590"/>
                    <a:pt x="3787" y="9549"/>
                    <a:pt x="3358" y="9549"/>
                  </a:cubicBezTo>
                  <a:cubicBezTo>
                    <a:pt x="3241" y="9549"/>
                    <a:pt x="3124" y="9552"/>
                    <a:pt x="3007" y="9559"/>
                  </a:cubicBezTo>
                  <a:cubicBezTo>
                    <a:pt x="2915" y="9566"/>
                    <a:pt x="2834" y="9569"/>
                    <a:pt x="2762" y="9569"/>
                  </a:cubicBezTo>
                  <a:cubicBezTo>
                    <a:pt x="2207" y="9569"/>
                    <a:pt x="2152" y="9353"/>
                    <a:pt x="1876" y="8695"/>
                  </a:cubicBezTo>
                  <a:cubicBezTo>
                    <a:pt x="1325" y="7415"/>
                    <a:pt x="819" y="6135"/>
                    <a:pt x="283" y="4855"/>
                  </a:cubicBezTo>
                  <a:lnTo>
                    <a:pt x="283" y="4855"/>
                  </a:lnTo>
                  <a:cubicBezTo>
                    <a:pt x="789" y="4944"/>
                    <a:pt x="1325" y="4989"/>
                    <a:pt x="1846" y="5034"/>
                  </a:cubicBezTo>
                  <a:cubicBezTo>
                    <a:pt x="2263" y="5927"/>
                    <a:pt x="2664" y="6835"/>
                    <a:pt x="3022" y="7743"/>
                  </a:cubicBezTo>
                  <a:cubicBezTo>
                    <a:pt x="3060" y="7843"/>
                    <a:pt x="3155" y="7899"/>
                    <a:pt x="3245" y="7899"/>
                  </a:cubicBezTo>
                  <a:cubicBezTo>
                    <a:pt x="3329" y="7899"/>
                    <a:pt x="3410" y="7850"/>
                    <a:pt x="3438" y="7743"/>
                  </a:cubicBezTo>
                  <a:cubicBezTo>
                    <a:pt x="4138" y="5287"/>
                    <a:pt x="4823" y="2831"/>
                    <a:pt x="5507" y="375"/>
                  </a:cubicBezTo>
                  <a:close/>
                  <a:moveTo>
                    <a:pt x="5213" y="0"/>
                  </a:moveTo>
                  <a:cubicBezTo>
                    <a:pt x="5141" y="0"/>
                    <a:pt x="5104" y="55"/>
                    <a:pt x="5091" y="122"/>
                  </a:cubicBezTo>
                  <a:cubicBezTo>
                    <a:pt x="5076" y="151"/>
                    <a:pt x="5061" y="181"/>
                    <a:pt x="5046" y="226"/>
                  </a:cubicBezTo>
                  <a:cubicBezTo>
                    <a:pt x="4436" y="2503"/>
                    <a:pt x="3811" y="4766"/>
                    <a:pt x="3185" y="7043"/>
                  </a:cubicBezTo>
                  <a:cubicBezTo>
                    <a:pt x="2858" y="6314"/>
                    <a:pt x="2501" y="5614"/>
                    <a:pt x="2084" y="4944"/>
                  </a:cubicBezTo>
                  <a:cubicBezTo>
                    <a:pt x="2114" y="4840"/>
                    <a:pt x="2054" y="4706"/>
                    <a:pt x="1920" y="4691"/>
                  </a:cubicBezTo>
                  <a:cubicBezTo>
                    <a:pt x="1430" y="4653"/>
                    <a:pt x="929" y="4614"/>
                    <a:pt x="436" y="4614"/>
                  </a:cubicBezTo>
                  <a:cubicBezTo>
                    <a:pt x="360" y="4614"/>
                    <a:pt x="284" y="4615"/>
                    <a:pt x="208" y="4617"/>
                  </a:cubicBezTo>
                  <a:cubicBezTo>
                    <a:pt x="164" y="4617"/>
                    <a:pt x="134" y="4632"/>
                    <a:pt x="119" y="4662"/>
                  </a:cubicBezTo>
                  <a:cubicBezTo>
                    <a:pt x="60" y="4676"/>
                    <a:pt x="0" y="4736"/>
                    <a:pt x="15" y="4796"/>
                  </a:cubicBezTo>
                  <a:cubicBezTo>
                    <a:pt x="536" y="6582"/>
                    <a:pt x="1250" y="8294"/>
                    <a:pt x="1965" y="9990"/>
                  </a:cubicBezTo>
                  <a:cubicBezTo>
                    <a:pt x="2000" y="10073"/>
                    <a:pt x="2082" y="10099"/>
                    <a:pt x="2159" y="10099"/>
                  </a:cubicBezTo>
                  <a:cubicBezTo>
                    <a:pt x="2180" y="10099"/>
                    <a:pt x="2199" y="10098"/>
                    <a:pt x="2218" y="10095"/>
                  </a:cubicBezTo>
                  <a:cubicBezTo>
                    <a:pt x="2612" y="10028"/>
                    <a:pt x="2999" y="9998"/>
                    <a:pt x="3388" y="9998"/>
                  </a:cubicBezTo>
                  <a:cubicBezTo>
                    <a:pt x="3777" y="9998"/>
                    <a:pt x="4168" y="10028"/>
                    <a:pt x="4570" y="10080"/>
                  </a:cubicBezTo>
                  <a:cubicBezTo>
                    <a:pt x="4577" y="10081"/>
                    <a:pt x="4585" y="10081"/>
                    <a:pt x="4592" y="10081"/>
                  </a:cubicBezTo>
                  <a:cubicBezTo>
                    <a:pt x="4698" y="10081"/>
                    <a:pt x="4764" y="9984"/>
                    <a:pt x="4778" y="9886"/>
                  </a:cubicBezTo>
                  <a:cubicBezTo>
                    <a:pt x="4823" y="9886"/>
                    <a:pt x="4867" y="9856"/>
                    <a:pt x="4882" y="9797"/>
                  </a:cubicBezTo>
                  <a:cubicBezTo>
                    <a:pt x="5924" y="6686"/>
                    <a:pt x="6847" y="3486"/>
                    <a:pt x="7725" y="330"/>
                  </a:cubicBezTo>
                  <a:cubicBezTo>
                    <a:pt x="7774" y="161"/>
                    <a:pt x="7645" y="60"/>
                    <a:pt x="7516" y="60"/>
                  </a:cubicBezTo>
                  <a:cubicBezTo>
                    <a:pt x="7486" y="60"/>
                    <a:pt x="7456" y="66"/>
                    <a:pt x="7428" y="77"/>
                  </a:cubicBezTo>
                  <a:cubicBezTo>
                    <a:pt x="7398" y="62"/>
                    <a:pt x="7353" y="47"/>
                    <a:pt x="7309" y="47"/>
                  </a:cubicBezTo>
                  <a:cubicBezTo>
                    <a:pt x="7075" y="67"/>
                    <a:pt x="6845" y="75"/>
                    <a:pt x="6617" y="75"/>
                  </a:cubicBezTo>
                  <a:cubicBezTo>
                    <a:pt x="6159" y="75"/>
                    <a:pt x="5706" y="42"/>
                    <a:pt x="5240" y="3"/>
                  </a:cubicBezTo>
                  <a:cubicBezTo>
                    <a:pt x="5230" y="1"/>
                    <a:pt x="5221" y="0"/>
                    <a:pt x="52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1456;p63">
              <a:extLst>
                <a:ext uri="{FF2B5EF4-FFF2-40B4-BE49-F238E27FC236}">
                  <a16:creationId xmlns:a16="http://schemas.microsoft.com/office/drawing/2014/main" id="{168E0930-BC2A-7325-4D2F-42E50166DD6F}"/>
                </a:ext>
              </a:extLst>
            </p:cNvPr>
            <p:cNvSpPr/>
            <p:nvPr/>
          </p:nvSpPr>
          <p:spPr>
            <a:xfrm>
              <a:off x="5852925" y="2989550"/>
              <a:ext cx="278725" cy="244875"/>
            </a:xfrm>
            <a:custGeom>
              <a:avLst/>
              <a:gdLst/>
              <a:ahLst/>
              <a:cxnLst/>
              <a:rect l="l" t="t" r="r" b="b"/>
              <a:pathLst>
                <a:path w="11149" h="9795" extrusionOk="0">
                  <a:moveTo>
                    <a:pt x="5628" y="1"/>
                  </a:moveTo>
                  <a:cubicBezTo>
                    <a:pt x="3792" y="1"/>
                    <a:pt x="1930" y="804"/>
                    <a:pt x="1057" y="2524"/>
                  </a:cubicBezTo>
                  <a:cubicBezTo>
                    <a:pt x="0" y="4623"/>
                    <a:pt x="878" y="7138"/>
                    <a:pt x="2650" y="8523"/>
                  </a:cubicBezTo>
                  <a:cubicBezTo>
                    <a:pt x="3675" y="9330"/>
                    <a:pt x="4986" y="9795"/>
                    <a:pt x="6281" y="9795"/>
                  </a:cubicBezTo>
                  <a:cubicBezTo>
                    <a:pt x="7279" y="9795"/>
                    <a:pt x="8268" y="9519"/>
                    <a:pt x="9110" y="8910"/>
                  </a:cubicBezTo>
                  <a:cubicBezTo>
                    <a:pt x="11149" y="7436"/>
                    <a:pt x="11030" y="4965"/>
                    <a:pt x="10613" y="2718"/>
                  </a:cubicBezTo>
                  <a:cubicBezTo>
                    <a:pt x="10583" y="2563"/>
                    <a:pt x="10471" y="2497"/>
                    <a:pt x="10351" y="2497"/>
                  </a:cubicBezTo>
                  <a:cubicBezTo>
                    <a:pt x="10170" y="2497"/>
                    <a:pt x="9973" y="2649"/>
                    <a:pt x="10018" y="2881"/>
                  </a:cubicBezTo>
                  <a:cubicBezTo>
                    <a:pt x="10405" y="4906"/>
                    <a:pt x="10568" y="7243"/>
                    <a:pt x="8604" y="8523"/>
                  </a:cubicBezTo>
                  <a:cubicBezTo>
                    <a:pt x="7903" y="8982"/>
                    <a:pt x="7109" y="9186"/>
                    <a:pt x="6310" y="9186"/>
                  </a:cubicBezTo>
                  <a:cubicBezTo>
                    <a:pt x="5139" y="9186"/>
                    <a:pt x="3957" y="8748"/>
                    <a:pt x="3037" y="8031"/>
                  </a:cubicBezTo>
                  <a:cubicBezTo>
                    <a:pt x="1384" y="6722"/>
                    <a:pt x="566" y="4325"/>
                    <a:pt x="1816" y="2450"/>
                  </a:cubicBezTo>
                  <a:cubicBezTo>
                    <a:pt x="2799" y="976"/>
                    <a:pt x="4644" y="470"/>
                    <a:pt x="6311" y="410"/>
                  </a:cubicBezTo>
                  <a:cubicBezTo>
                    <a:pt x="6550" y="395"/>
                    <a:pt x="6550" y="53"/>
                    <a:pt x="6311" y="38"/>
                  </a:cubicBezTo>
                  <a:cubicBezTo>
                    <a:pt x="6085" y="13"/>
                    <a:pt x="5857" y="1"/>
                    <a:pt x="56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" name="Google Shape;1472;p63">
            <a:extLst>
              <a:ext uri="{FF2B5EF4-FFF2-40B4-BE49-F238E27FC236}">
                <a16:creationId xmlns:a16="http://schemas.microsoft.com/office/drawing/2014/main" id="{0574B2CA-1295-E685-FBEF-CBADF77D5C34}"/>
              </a:ext>
            </a:extLst>
          </p:cNvPr>
          <p:cNvGrpSpPr/>
          <p:nvPr/>
        </p:nvGrpSpPr>
        <p:grpSpPr>
          <a:xfrm>
            <a:off x="1117801" y="2205341"/>
            <a:ext cx="660069" cy="839290"/>
            <a:chOff x="5271425" y="2516550"/>
            <a:chExt cx="442050" cy="562075"/>
          </a:xfrm>
        </p:grpSpPr>
        <p:sp>
          <p:nvSpPr>
            <p:cNvPr id="87" name="Google Shape;1473;p63">
              <a:extLst>
                <a:ext uri="{FF2B5EF4-FFF2-40B4-BE49-F238E27FC236}">
                  <a16:creationId xmlns:a16="http://schemas.microsoft.com/office/drawing/2014/main" id="{6F4C8311-C6AB-4686-30E8-FAB34A12C4D7}"/>
                </a:ext>
              </a:extLst>
            </p:cNvPr>
            <p:cNvSpPr/>
            <p:nvPr/>
          </p:nvSpPr>
          <p:spPr>
            <a:xfrm>
              <a:off x="5271425" y="2516550"/>
              <a:ext cx="442050" cy="562075"/>
            </a:xfrm>
            <a:custGeom>
              <a:avLst/>
              <a:gdLst/>
              <a:ahLst/>
              <a:cxnLst/>
              <a:rect l="l" t="t" r="r" b="b"/>
              <a:pathLst>
                <a:path w="17682" h="22483" extrusionOk="0">
                  <a:moveTo>
                    <a:pt x="13339" y="885"/>
                  </a:moveTo>
                  <a:cubicBezTo>
                    <a:pt x="13445" y="885"/>
                    <a:pt x="13545" y="895"/>
                    <a:pt x="13637" y="918"/>
                  </a:cubicBezTo>
                  <a:cubicBezTo>
                    <a:pt x="14327" y="1091"/>
                    <a:pt x="14483" y="1937"/>
                    <a:pt x="14719" y="2595"/>
                  </a:cubicBezTo>
                  <a:cubicBezTo>
                    <a:pt x="14954" y="3207"/>
                    <a:pt x="15157" y="3849"/>
                    <a:pt x="15346" y="4492"/>
                  </a:cubicBezTo>
                  <a:cubicBezTo>
                    <a:pt x="16756" y="9445"/>
                    <a:pt x="16631" y="14712"/>
                    <a:pt x="15048" y="19602"/>
                  </a:cubicBezTo>
                  <a:cubicBezTo>
                    <a:pt x="13449" y="19029"/>
                    <a:pt x="11780" y="18740"/>
                    <a:pt x="10107" y="18740"/>
                  </a:cubicBezTo>
                  <a:cubicBezTo>
                    <a:pt x="8943" y="18740"/>
                    <a:pt x="7776" y="18880"/>
                    <a:pt x="6631" y="19163"/>
                  </a:cubicBezTo>
                  <a:cubicBezTo>
                    <a:pt x="7101" y="13959"/>
                    <a:pt x="5251" y="8740"/>
                    <a:pt x="1944" y="4743"/>
                  </a:cubicBezTo>
                  <a:cubicBezTo>
                    <a:pt x="4436" y="3677"/>
                    <a:pt x="6960" y="2737"/>
                    <a:pt x="9546" y="1937"/>
                  </a:cubicBezTo>
                  <a:cubicBezTo>
                    <a:pt x="10173" y="1733"/>
                    <a:pt x="10800" y="1561"/>
                    <a:pt x="11411" y="1373"/>
                  </a:cubicBezTo>
                  <a:cubicBezTo>
                    <a:pt x="11933" y="1226"/>
                    <a:pt x="12727" y="885"/>
                    <a:pt x="13339" y="885"/>
                  </a:cubicBezTo>
                  <a:close/>
                  <a:moveTo>
                    <a:pt x="2273" y="6404"/>
                  </a:moveTo>
                  <a:cubicBezTo>
                    <a:pt x="4985" y="10197"/>
                    <a:pt x="6223" y="14759"/>
                    <a:pt x="6113" y="19461"/>
                  </a:cubicBezTo>
                  <a:cubicBezTo>
                    <a:pt x="6058" y="19682"/>
                    <a:pt x="6210" y="19963"/>
                    <a:pt x="6471" y="19963"/>
                  </a:cubicBezTo>
                  <a:cubicBezTo>
                    <a:pt x="6507" y="19963"/>
                    <a:pt x="6544" y="19958"/>
                    <a:pt x="6584" y="19947"/>
                  </a:cubicBezTo>
                  <a:cubicBezTo>
                    <a:pt x="7724" y="19671"/>
                    <a:pt x="8868" y="19533"/>
                    <a:pt x="10006" y="19533"/>
                  </a:cubicBezTo>
                  <a:cubicBezTo>
                    <a:pt x="11323" y="19533"/>
                    <a:pt x="12632" y="19718"/>
                    <a:pt x="13919" y="20088"/>
                  </a:cubicBezTo>
                  <a:cubicBezTo>
                    <a:pt x="13449" y="20574"/>
                    <a:pt x="12963" y="21107"/>
                    <a:pt x="12430" y="21483"/>
                  </a:cubicBezTo>
                  <a:cubicBezTo>
                    <a:pt x="11932" y="21831"/>
                    <a:pt x="11365" y="21921"/>
                    <a:pt x="10780" y="21921"/>
                  </a:cubicBezTo>
                  <a:cubicBezTo>
                    <a:pt x="10260" y="21921"/>
                    <a:pt x="9726" y="21850"/>
                    <a:pt x="9217" y="21828"/>
                  </a:cubicBezTo>
                  <a:cubicBezTo>
                    <a:pt x="7524" y="21765"/>
                    <a:pt x="5831" y="21702"/>
                    <a:pt x="4123" y="21624"/>
                  </a:cubicBezTo>
                  <a:cubicBezTo>
                    <a:pt x="4656" y="16577"/>
                    <a:pt x="2649" y="11734"/>
                    <a:pt x="690" y="7188"/>
                  </a:cubicBezTo>
                  <a:cubicBezTo>
                    <a:pt x="1223" y="6937"/>
                    <a:pt x="1756" y="6686"/>
                    <a:pt x="2273" y="6404"/>
                  </a:cubicBezTo>
                  <a:close/>
                  <a:moveTo>
                    <a:pt x="13477" y="0"/>
                  </a:moveTo>
                  <a:cubicBezTo>
                    <a:pt x="12468" y="0"/>
                    <a:pt x="11153" y="618"/>
                    <a:pt x="10377" y="856"/>
                  </a:cubicBezTo>
                  <a:cubicBezTo>
                    <a:pt x="7226" y="1796"/>
                    <a:pt x="4138" y="2940"/>
                    <a:pt x="1129" y="4273"/>
                  </a:cubicBezTo>
                  <a:cubicBezTo>
                    <a:pt x="894" y="4382"/>
                    <a:pt x="909" y="4711"/>
                    <a:pt x="1051" y="4868"/>
                  </a:cubicBezTo>
                  <a:cubicBezTo>
                    <a:pt x="1395" y="5260"/>
                    <a:pt x="1709" y="5668"/>
                    <a:pt x="2022" y="6075"/>
                  </a:cubicBezTo>
                  <a:cubicBezTo>
                    <a:pt x="1427" y="6295"/>
                    <a:pt x="831" y="6530"/>
                    <a:pt x="251" y="6765"/>
                  </a:cubicBezTo>
                  <a:cubicBezTo>
                    <a:pt x="63" y="6843"/>
                    <a:pt x="0" y="7000"/>
                    <a:pt x="79" y="7188"/>
                  </a:cubicBezTo>
                  <a:cubicBezTo>
                    <a:pt x="2101" y="11875"/>
                    <a:pt x="4029" y="16702"/>
                    <a:pt x="3511" y="21906"/>
                  </a:cubicBezTo>
                  <a:cubicBezTo>
                    <a:pt x="3496" y="22063"/>
                    <a:pt x="3653" y="22188"/>
                    <a:pt x="3809" y="22204"/>
                  </a:cubicBezTo>
                  <a:cubicBezTo>
                    <a:pt x="6035" y="22267"/>
                    <a:pt x="8276" y="22376"/>
                    <a:pt x="10518" y="22455"/>
                  </a:cubicBezTo>
                  <a:cubicBezTo>
                    <a:pt x="10773" y="22466"/>
                    <a:pt x="11015" y="22482"/>
                    <a:pt x="11249" y="22482"/>
                  </a:cubicBezTo>
                  <a:cubicBezTo>
                    <a:pt x="11691" y="22482"/>
                    <a:pt x="12104" y="22423"/>
                    <a:pt x="12524" y="22157"/>
                  </a:cubicBezTo>
                  <a:cubicBezTo>
                    <a:pt x="13261" y="21687"/>
                    <a:pt x="13904" y="20887"/>
                    <a:pt x="14546" y="20276"/>
                  </a:cubicBezTo>
                  <a:cubicBezTo>
                    <a:pt x="14766" y="20354"/>
                    <a:pt x="14985" y="20433"/>
                    <a:pt x="15204" y="20511"/>
                  </a:cubicBezTo>
                  <a:cubicBezTo>
                    <a:pt x="15242" y="20528"/>
                    <a:pt x="15280" y="20536"/>
                    <a:pt x="15317" y="20536"/>
                  </a:cubicBezTo>
                  <a:cubicBezTo>
                    <a:pt x="15484" y="20536"/>
                    <a:pt x="15642" y="20383"/>
                    <a:pt x="15706" y="20229"/>
                  </a:cubicBezTo>
                  <a:cubicBezTo>
                    <a:pt x="17665" y="14555"/>
                    <a:pt x="17681" y="8207"/>
                    <a:pt x="15581" y="2564"/>
                  </a:cubicBezTo>
                  <a:cubicBezTo>
                    <a:pt x="15299" y="1780"/>
                    <a:pt x="15001" y="511"/>
                    <a:pt x="14170" y="135"/>
                  </a:cubicBezTo>
                  <a:cubicBezTo>
                    <a:pt x="13968" y="40"/>
                    <a:pt x="13732" y="0"/>
                    <a:pt x="134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1474;p63">
              <a:extLst>
                <a:ext uri="{FF2B5EF4-FFF2-40B4-BE49-F238E27FC236}">
                  <a16:creationId xmlns:a16="http://schemas.microsoft.com/office/drawing/2014/main" id="{CE99B2B9-1514-C42D-6356-C31BA3F131A7}"/>
                </a:ext>
              </a:extLst>
            </p:cNvPr>
            <p:cNvSpPr/>
            <p:nvPr/>
          </p:nvSpPr>
          <p:spPr>
            <a:xfrm>
              <a:off x="5452450" y="2947425"/>
              <a:ext cx="191250" cy="17925"/>
            </a:xfrm>
            <a:custGeom>
              <a:avLst/>
              <a:gdLst/>
              <a:ahLst/>
              <a:cxnLst/>
              <a:rect l="l" t="t" r="r" b="b"/>
              <a:pathLst>
                <a:path w="7650" h="717" extrusionOk="0">
                  <a:moveTo>
                    <a:pt x="173" y="47"/>
                  </a:moveTo>
                  <a:cubicBezTo>
                    <a:pt x="1" y="47"/>
                    <a:pt x="1" y="298"/>
                    <a:pt x="173" y="314"/>
                  </a:cubicBezTo>
                  <a:cubicBezTo>
                    <a:pt x="2095" y="439"/>
                    <a:pt x="4098" y="716"/>
                    <a:pt x="6052" y="716"/>
                  </a:cubicBezTo>
                  <a:cubicBezTo>
                    <a:pt x="6536" y="716"/>
                    <a:pt x="7017" y="699"/>
                    <a:pt x="7493" y="659"/>
                  </a:cubicBezTo>
                  <a:cubicBezTo>
                    <a:pt x="7619" y="643"/>
                    <a:pt x="7650" y="470"/>
                    <a:pt x="7525" y="439"/>
                  </a:cubicBezTo>
                  <a:cubicBezTo>
                    <a:pt x="5142" y="0"/>
                    <a:pt x="2587" y="126"/>
                    <a:pt x="173" y="4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1475;p63">
              <a:extLst>
                <a:ext uri="{FF2B5EF4-FFF2-40B4-BE49-F238E27FC236}">
                  <a16:creationId xmlns:a16="http://schemas.microsoft.com/office/drawing/2014/main" id="{C8C697F8-AB26-082F-4DD8-5C621036F6D9}"/>
                </a:ext>
              </a:extLst>
            </p:cNvPr>
            <p:cNvSpPr/>
            <p:nvPr/>
          </p:nvSpPr>
          <p:spPr>
            <a:xfrm>
              <a:off x="5464225" y="2908400"/>
              <a:ext cx="181450" cy="11250"/>
            </a:xfrm>
            <a:custGeom>
              <a:avLst/>
              <a:gdLst/>
              <a:ahLst/>
              <a:cxnLst/>
              <a:rect l="l" t="t" r="r" b="b"/>
              <a:pathLst>
                <a:path w="7258" h="450" extrusionOk="0">
                  <a:moveTo>
                    <a:pt x="5478" y="0"/>
                  </a:moveTo>
                  <a:cubicBezTo>
                    <a:pt x="3705" y="0"/>
                    <a:pt x="1917" y="86"/>
                    <a:pt x="157" y="135"/>
                  </a:cubicBezTo>
                  <a:cubicBezTo>
                    <a:pt x="0" y="151"/>
                    <a:pt x="0" y="386"/>
                    <a:pt x="157" y="386"/>
                  </a:cubicBezTo>
                  <a:cubicBezTo>
                    <a:pt x="1572" y="405"/>
                    <a:pt x="3006" y="449"/>
                    <a:pt x="4436" y="449"/>
                  </a:cubicBezTo>
                  <a:cubicBezTo>
                    <a:pt x="5301" y="449"/>
                    <a:pt x="6165" y="433"/>
                    <a:pt x="7022" y="386"/>
                  </a:cubicBezTo>
                  <a:cubicBezTo>
                    <a:pt x="7257" y="370"/>
                    <a:pt x="7257" y="41"/>
                    <a:pt x="7022" y="25"/>
                  </a:cubicBezTo>
                  <a:cubicBezTo>
                    <a:pt x="6510" y="7"/>
                    <a:pt x="5994" y="0"/>
                    <a:pt x="54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1476;p63">
              <a:extLst>
                <a:ext uri="{FF2B5EF4-FFF2-40B4-BE49-F238E27FC236}">
                  <a16:creationId xmlns:a16="http://schemas.microsoft.com/office/drawing/2014/main" id="{15059EE0-DF48-BC22-679B-15DAB9B05E37}"/>
                </a:ext>
              </a:extLst>
            </p:cNvPr>
            <p:cNvSpPr/>
            <p:nvPr/>
          </p:nvSpPr>
          <p:spPr>
            <a:xfrm>
              <a:off x="5457550" y="2867625"/>
              <a:ext cx="195575" cy="17900"/>
            </a:xfrm>
            <a:custGeom>
              <a:avLst/>
              <a:gdLst/>
              <a:ahLst/>
              <a:cxnLst/>
              <a:rect l="l" t="t" r="r" b="b"/>
              <a:pathLst>
                <a:path w="7823" h="716" extrusionOk="0">
                  <a:moveTo>
                    <a:pt x="5694" y="1"/>
                  </a:moveTo>
                  <a:cubicBezTo>
                    <a:pt x="3821" y="1"/>
                    <a:pt x="1876" y="260"/>
                    <a:pt x="95" y="528"/>
                  </a:cubicBezTo>
                  <a:cubicBezTo>
                    <a:pt x="1" y="543"/>
                    <a:pt x="16" y="716"/>
                    <a:pt x="126" y="716"/>
                  </a:cubicBezTo>
                  <a:cubicBezTo>
                    <a:pt x="1364" y="637"/>
                    <a:pt x="2603" y="543"/>
                    <a:pt x="3857" y="512"/>
                  </a:cubicBezTo>
                  <a:cubicBezTo>
                    <a:pt x="4145" y="501"/>
                    <a:pt x="4435" y="498"/>
                    <a:pt x="4727" y="498"/>
                  </a:cubicBezTo>
                  <a:cubicBezTo>
                    <a:pt x="5167" y="498"/>
                    <a:pt x="5609" y="505"/>
                    <a:pt x="6050" y="505"/>
                  </a:cubicBezTo>
                  <a:cubicBezTo>
                    <a:pt x="6570" y="505"/>
                    <a:pt x="7089" y="495"/>
                    <a:pt x="7603" y="449"/>
                  </a:cubicBezTo>
                  <a:cubicBezTo>
                    <a:pt x="7822" y="434"/>
                    <a:pt x="7822" y="120"/>
                    <a:pt x="7603" y="104"/>
                  </a:cubicBezTo>
                  <a:cubicBezTo>
                    <a:pt x="6982" y="32"/>
                    <a:pt x="6342" y="1"/>
                    <a:pt x="56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1477;p63">
              <a:extLst>
                <a:ext uri="{FF2B5EF4-FFF2-40B4-BE49-F238E27FC236}">
                  <a16:creationId xmlns:a16="http://schemas.microsoft.com/office/drawing/2014/main" id="{4AE62FE5-FCF5-2241-1C3F-06143153E700}"/>
                </a:ext>
              </a:extLst>
            </p:cNvPr>
            <p:cNvSpPr/>
            <p:nvPr/>
          </p:nvSpPr>
          <p:spPr>
            <a:xfrm>
              <a:off x="5457275" y="2819375"/>
              <a:ext cx="192700" cy="26600"/>
            </a:xfrm>
            <a:custGeom>
              <a:avLst/>
              <a:gdLst/>
              <a:ahLst/>
              <a:cxnLst/>
              <a:rect l="l" t="t" r="r" b="b"/>
              <a:pathLst>
                <a:path w="7708" h="1064" extrusionOk="0">
                  <a:moveTo>
                    <a:pt x="6625" y="0"/>
                  </a:moveTo>
                  <a:cubicBezTo>
                    <a:pt x="5604" y="0"/>
                    <a:pt x="4550" y="172"/>
                    <a:pt x="3554" y="295"/>
                  </a:cubicBezTo>
                  <a:cubicBezTo>
                    <a:pt x="2394" y="420"/>
                    <a:pt x="1234" y="592"/>
                    <a:pt x="106" y="875"/>
                  </a:cubicBezTo>
                  <a:cubicBezTo>
                    <a:pt x="0" y="890"/>
                    <a:pt x="11" y="1064"/>
                    <a:pt x="109" y="1064"/>
                  </a:cubicBezTo>
                  <a:cubicBezTo>
                    <a:pt x="113" y="1064"/>
                    <a:pt x="117" y="1063"/>
                    <a:pt x="121" y="1063"/>
                  </a:cubicBezTo>
                  <a:cubicBezTo>
                    <a:pt x="1422" y="922"/>
                    <a:pt x="2692" y="733"/>
                    <a:pt x="3993" y="624"/>
                  </a:cubicBezTo>
                  <a:cubicBezTo>
                    <a:pt x="5153" y="530"/>
                    <a:pt x="6344" y="577"/>
                    <a:pt x="7504" y="389"/>
                  </a:cubicBezTo>
                  <a:cubicBezTo>
                    <a:pt x="7708" y="357"/>
                    <a:pt x="7645" y="59"/>
                    <a:pt x="7457" y="44"/>
                  </a:cubicBezTo>
                  <a:cubicBezTo>
                    <a:pt x="7183" y="13"/>
                    <a:pt x="6905" y="0"/>
                    <a:pt x="66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1478;p63">
              <a:extLst>
                <a:ext uri="{FF2B5EF4-FFF2-40B4-BE49-F238E27FC236}">
                  <a16:creationId xmlns:a16="http://schemas.microsoft.com/office/drawing/2014/main" id="{D91DD9CE-F355-4172-6D83-BEF6BE01E84A}"/>
                </a:ext>
              </a:extLst>
            </p:cNvPr>
            <p:cNvSpPr/>
            <p:nvPr/>
          </p:nvSpPr>
          <p:spPr>
            <a:xfrm>
              <a:off x="5452725" y="2759700"/>
              <a:ext cx="201450" cy="39300"/>
            </a:xfrm>
            <a:custGeom>
              <a:avLst/>
              <a:gdLst/>
              <a:ahLst/>
              <a:cxnLst/>
              <a:rect l="l" t="t" r="r" b="b"/>
              <a:pathLst>
                <a:path w="8058" h="1572" extrusionOk="0">
                  <a:moveTo>
                    <a:pt x="7810" y="1"/>
                  </a:moveTo>
                  <a:cubicBezTo>
                    <a:pt x="7805" y="1"/>
                    <a:pt x="7801" y="1"/>
                    <a:pt x="7796" y="1"/>
                  </a:cubicBezTo>
                  <a:cubicBezTo>
                    <a:pt x="5288" y="1"/>
                    <a:pt x="2561" y="738"/>
                    <a:pt x="147" y="1349"/>
                  </a:cubicBezTo>
                  <a:cubicBezTo>
                    <a:pt x="0" y="1379"/>
                    <a:pt x="59" y="1572"/>
                    <a:pt x="182" y="1572"/>
                  </a:cubicBezTo>
                  <a:cubicBezTo>
                    <a:pt x="191" y="1572"/>
                    <a:pt x="200" y="1571"/>
                    <a:pt x="209" y="1569"/>
                  </a:cubicBezTo>
                  <a:cubicBezTo>
                    <a:pt x="1479" y="1365"/>
                    <a:pt x="2749" y="1145"/>
                    <a:pt x="4018" y="942"/>
                  </a:cubicBezTo>
                  <a:cubicBezTo>
                    <a:pt x="5288" y="754"/>
                    <a:pt x="6604" y="707"/>
                    <a:pt x="7843" y="393"/>
                  </a:cubicBezTo>
                  <a:cubicBezTo>
                    <a:pt x="8057" y="332"/>
                    <a:pt x="8017" y="1"/>
                    <a:pt x="78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1479;p63">
              <a:extLst>
                <a:ext uri="{FF2B5EF4-FFF2-40B4-BE49-F238E27FC236}">
                  <a16:creationId xmlns:a16="http://schemas.microsoft.com/office/drawing/2014/main" id="{CCDDF10A-7ABC-1F93-7629-446D4B0BDF5B}"/>
                </a:ext>
              </a:extLst>
            </p:cNvPr>
            <p:cNvSpPr/>
            <p:nvPr/>
          </p:nvSpPr>
          <p:spPr>
            <a:xfrm>
              <a:off x="5431175" y="2703175"/>
              <a:ext cx="208625" cy="58625"/>
            </a:xfrm>
            <a:custGeom>
              <a:avLst/>
              <a:gdLst/>
              <a:ahLst/>
              <a:cxnLst/>
              <a:rect l="l" t="t" r="r" b="b"/>
              <a:pathLst>
                <a:path w="8345" h="2345" extrusionOk="0">
                  <a:moveTo>
                    <a:pt x="8045" y="1"/>
                  </a:moveTo>
                  <a:cubicBezTo>
                    <a:pt x="8031" y="1"/>
                    <a:pt x="8015" y="2"/>
                    <a:pt x="7999" y="5"/>
                  </a:cubicBezTo>
                  <a:cubicBezTo>
                    <a:pt x="5366" y="397"/>
                    <a:pt x="2654" y="1369"/>
                    <a:pt x="115" y="2153"/>
                  </a:cubicBezTo>
                  <a:cubicBezTo>
                    <a:pt x="0" y="2196"/>
                    <a:pt x="30" y="2344"/>
                    <a:pt x="133" y="2344"/>
                  </a:cubicBezTo>
                  <a:cubicBezTo>
                    <a:pt x="142" y="2344"/>
                    <a:pt x="152" y="2343"/>
                    <a:pt x="162" y="2341"/>
                  </a:cubicBezTo>
                  <a:cubicBezTo>
                    <a:pt x="1495" y="2058"/>
                    <a:pt x="2827" y="1745"/>
                    <a:pt x="4144" y="1416"/>
                  </a:cubicBezTo>
                  <a:cubicBezTo>
                    <a:pt x="5460" y="1102"/>
                    <a:pt x="6840" y="867"/>
                    <a:pt x="8109" y="397"/>
                  </a:cubicBezTo>
                  <a:cubicBezTo>
                    <a:pt x="8344" y="309"/>
                    <a:pt x="8263" y="1"/>
                    <a:pt x="80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1480;p63">
              <a:extLst>
                <a:ext uri="{FF2B5EF4-FFF2-40B4-BE49-F238E27FC236}">
                  <a16:creationId xmlns:a16="http://schemas.microsoft.com/office/drawing/2014/main" id="{14D309A5-BB1C-61CF-D48D-5015404395BB}"/>
                </a:ext>
              </a:extLst>
            </p:cNvPr>
            <p:cNvSpPr/>
            <p:nvPr/>
          </p:nvSpPr>
          <p:spPr>
            <a:xfrm>
              <a:off x="5424650" y="2653075"/>
              <a:ext cx="203125" cy="52975"/>
            </a:xfrm>
            <a:custGeom>
              <a:avLst/>
              <a:gdLst/>
              <a:ahLst/>
              <a:cxnLst/>
              <a:rect l="l" t="t" r="r" b="b"/>
              <a:pathLst>
                <a:path w="8125" h="2119" extrusionOk="0">
                  <a:moveTo>
                    <a:pt x="7837" y="1"/>
                  </a:moveTo>
                  <a:cubicBezTo>
                    <a:pt x="7827" y="1"/>
                    <a:pt x="7816" y="1"/>
                    <a:pt x="7806" y="3"/>
                  </a:cubicBezTo>
                  <a:cubicBezTo>
                    <a:pt x="6489" y="191"/>
                    <a:pt x="5188" y="614"/>
                    <a:pt x="3903" y="928"/>
                  </a:cubicBezTo>
                  <a:cubicBezTo>
                    <a:pt x="2633" y="1241"/>
                    <a:pt x="1285" y="1492"/>
                    <a:pt x="63" y="1993"/>
                  </a:cubicBezTo>
                  <a:cubicBezTo>
                    <a:pt x="0" y="2009"/>
                    <a:pt x="0" y="2119"/>
                    <a:pt x="78" y="2119"/>
                  </a:cubicBezTo>
                  <a:cubicBezTo>
                    <a:pt x="1332" y="2025"/>
                    <a:pt x="2571" y="1649"/>
                    <a:pt x="3793" y="1367"/>
                  </a:cubicBezTo>
                  <a:cubicBezTo>
                    <a:pt x="5157" y="1053"/>
                    <a:pt x="6583" y="818"/>
                    <a:pt x="7900" y="379"/>
                  </a:cubicBezTo>
                  <a:cubicBezTo>
                    <a:pt x="8124" y="304"/>
                    <a:pt x="8049" y="1"/>
                    <a:pt x="78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1481;p63">
              <a:extLst>
                <a:ext uri="{FF2B5EF4-FFF2-40B4-BE49-F238E27FC236}">
                  <a16:creationId xmlns:a16="http://schemas.microsoft.com/office/drawing/2014/main" id="{AE40D7A4-127D-B5BF-CA51-2D6FF115549D}"/>
                </a:ext>
              </a:extLst>
            </p:cNvPr>
            <p:cNvSpPr/>
            <p:nvPr/>
          </p:nvSpPr>
          <p:spPr>
            <a:xfrm>
              <a:off x="5395925" y="2616625"/>
              <a:ext cx="221150" cy="59825"/>
            </a:xfrm>
            <a:custGeom>
              <a:avLst/>
              <a:gdLst/>
              <a:ahLst/>
              <a:cxnLst/>
              <a:rect l="l" t="t" r="r" b="b"/>
              <a:pathLst>
                <a:path w="8846" h="2393" extrusionOk="0">
                  <a:moveTo>
                    <a:pt x="8291" y="0"/>
                  </a:moveTo>
                  <a:cubicBezTo>
                    <a:pt x="5549" y="0"/>
                    <a:pt x="2535" y="1025"/>
                    <a:pt x="99" y="2182"/>
                  </a:cubicBezTo>
                  <a:cubicBezTo>
                    <a:pt x="0" y="2224"/>
                    <a:pt x="53" y="2393"/>
                    <a:pt x="156" y="2393"/>
                  </a:cubicBezTo>
                  <a:cubicBezTo>
                    <a:pt x="168" y="2393"/>
                    <a:pt x="180" y="2390"/>
                    <a:pt x="193" y="2386"/>
                  </a:cubicBezTo>
                  <a:cubicBezTo>
                    <a:pt x="1541" y="1884"/>
                    <a:pt x="2905" y="1429"/>
                    <a:pt x="4315" y="1100"/>
                  </a:cubicBezTo>
                  <a:cubicBezTo>
                    <a:pt x="5726" y="771"/>
                    <a:pt x="7168" y="693"/>
                    <a:pt x="8594" y="442"/>
                  </a:cubicBezTo>
                  <a:cubicBezTo>
                    <a:pt x="8845" y="395"/>
                    <a:pt x="8782" y="19"/>
                    <a:pt x="8532" y="3"/>
                  </a:cubicBezTo>
                  <a:cubicBezTo>
                    <a:pt x="8452" y="1"/>
                    <a:pt x="8371" y="0"/>
                    <a:pt x="82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2" name="Google Shape;1453;p63">
            <a:extLst>
              <a:ext uri="{FF2B5EF4-FFF2-40B4-BE49-F238E27FC236}">
                <a16:creationId xmlns:a16="http://schemas.microsoft.com/office/drawing/2014/main" id="{4981E0FD-D164-F196-755C-FD10FB1B5D34}"/>
              </a:ext>
            </a:extLst>
          </p:cNvPr>
          <p:cNvSpPr/>
          <p:nvPr/>
        </p:nvSpPr>
        <p:spPr>
          <a:xfrm>
            <a:off x="5246635" y="2300341"/>
            <a:ext cx="660078" cy="591339"/>
          </a:xfrm>
          <a:custGeom>
            <a:avLst/>
            <a:gdLst/>
            <a:ahLst/>
            <a:cxnLst/>
            <a:rect l="l" t="t" r="r" b="b"/>
            <a:pathLst>
              <a:path w="17064" h="15287" extrusionOk="0">
                <a:moveTo>
                  <a:pt x="8847" y="453"/>
                </a:moveTo>
                <a:cubicBezTo>
                  <a:pt x="9505" y="453"/>
                  <a:pt x="10067" y="782"/>
                  <a:pt x="10432" y="1282"/>
                </a:cubicBezTo>
                <a:cubicBezTo>
                  <a:pt x="10313" y="1342"/>
                  <a:pt x="10343" y="1550"/>
                  <a:pt x="10506" y="1565"/>
                </a:cubicBezTo>
                <a:lnTo>
                  <a:pt x="10626" y="1565"/>
                </a:lnTo>
                <a:cubicBezTo>
                  <a:pt x="10730" y="1773"/>
                  <a:pt x="10819" y="2012"/>
                  <a:pt x="10864" y="2250"/>
                </a:cubicBezTo>
                <a:cubicBezTo>
                  <a:pt x="9509" y="2309"/>
                  <a:pt x="8169" y="2339"/>
                  <a:pt x="6815" y="2443"/>
                </a:cubicBezTo>
                <a:cubicBezTo>
                  <a:pt x="6964" y="1476"/>
                  <a:pt x="7604" y="553"/>
                  <a:pt x="8646" y="464"/>
                </a:cubicBezTo>
                <a:cubicBezTo>
                  <a:pt x="8714" y="457"/>
                  <a:pt x="8781" y="453"/>
                  <a:pt x="8847" y="453"/>
                </a:cubicBezTo>
                <a:close/>
                <a:moveTo>
                  <a:pt x="14257" y="2384"/>
                </a:moveTo>
                <a:cubicBezTo>
                  <a:pt x="14510" y="4497"/>
                  <a:pt x="15106" y="6522"/>
                  <a:pt x="16029" y="8457"/>
                </a:cubicBezTo>
                <a:cubicBezTo>
                  <a:pt x="15465" y="8431"/>
                  <a:pt x="14898" y="8413"/>
                  <a:pt x="14331" y="8413"/>
                </a:cubicBezTo>
                <a:cubicBezTo>
                  <a:pt x="13611" y="8413"/>
                  <a:pt x="12890" y="8441"/>
                  <a:pt x="12174" y="8516"/>
                </a:cubicBezTo>
                <a:lnTo>
                  <a:pt x="12144" y="8516"/>
                </a:lnTo>
                <a:cubicBezTo>
                  <a:pt x="12933" y="6507"/>
                  <a:pt x="13454" y="4393"/>
                  <a:pt x="14257" y="2384"/>
                </a:cubicBezTo>
                <a:close/>
                <a:moveTo>
                  <a:pt x="2826" y="2845"/>
                </a:moveTo>
                <a:cubicBezTo>
                  <a:pt x="3302" y="5123"/>
                  <a:pt x="3957" y="7370"/>
                  <a:pt x="4895" y="9499"/>
                </a:cubicBezTo>
                <a:cubicBezTo>
                  <a:pt x="4530" y="9499"/>
                  <a:pt x="4165" y="9498"/>
                  <a:pt x="3801" y="9498"/>
                </a:cubicBezTo>
                <a:cubicBezTo>
                  <a:pt x="2707" y="9498"/>
                  <a:pt x="1613" y="9506"/>
                  <a:pt x="519" y="9573"/>
                </a:cubicBezTo>
                <a:cubicBezTo>
                  <a:pt x="489" y="9573"/>
                  <a:pt x="459" y="9573"/>
                  <a:pt x="429" y="9588"/>
                </a:cubicBezTo>
                <a:cubicBezTo>
                  <a:pt x="1382" y="7400"/>
                  <a:pt x="2126" y="5137"/>
                  <a:pt x="2826" y="2845"/>
                </a:cubicBezTo>
                <a:close/>
                <a:moveTo>
                  <a:pt x="12248" y="8844"/>
                </a:moveTo>
                <a:lnTo>
                  <a:pt x="12248" y="8844"/>
                </a:lnTo>
                <a:cubicBezTo>
                  <a:pt x="13588" y="8888"/>
                  <a:pt x="14942" y="8888"/>
                  <a:pt x="16282" y="8948"/>
                </a:cubicBezTo>
                <a:cubicBezTo>
                  <a:pt x="16315" y="8990"/>
                  <a:pt x="16358" y="9008"/>
                  <a:pt x="16403" y="9008"/>
                </a:cubicBezTo>
                <a:cubicBezTo>
                  <a:pt x="16437" y="9008"/>
                  <a:pt x="16473" y="8997"/>
                  <a:pt x="16505" y="8978"/>
                </a:cubicBezTo>
                <a:lnTo>
                  <a:pt x="16505" y="8978"/>
                </a:lnTo>
                <a:cubicBezTo>
                  <a:pt x="15922" y="9691"/>
                  <a:pt x="15164" y="10045"/>
                  <a:pt x="14412" y="10045"/>
                </a:cubicBezTo>
                <a:cubicBezTo>
                  <a:pt x="13611" y="10045"/>
                  <a:pt x="12816" y="9643"/>
                  <a:pt x="12248" y="8844"/>
                </a:cubicBezTo>
                <a:close/>
                <a:moveTo>
                  <a:pt x="459" y="9886"/>
                </a:moveTo>
                <a:cubicBezTo>
                  <a:pt x="489" y="9886"/>
                  <a:pt x="504" y="9901"/>
                  <a:pt x="519" y="9901"/>
                </a:cubicBezTo>
                <a:cubicBezTo>
                  <a:pt x="1465" y="9952"/>
                  <a:pt x="2418" y="9968"/>
                  <a:pt x="3369" y="9968"/>
                </a:cubicBezTo>
                <a:cubicBezTo>
                  <a:pt x="3794" y="9968"/>
                  <a:pt x="4219" y="9965"/>
                  <a:pt x="4642" y="9960"/>
                </a:cubicBezTo>
                <a:lnTo>
                  <a:pt x="4642" y="9960"/>
                </a:lnTo>
                <a:cubicBezTo>
                  <a:pt x="4285" y="10805"/>
                  <a:pt x="3519" y="11404"/>
                  <a:pt x="2613" y="11404"/>
                </a:cubicBezTo>
                <a:cubicBezTo>
                  <a:pt x="2497" y="11404"/>
                  <a:pt x="2380" y="11394"/>
                  <a:pt x="2260" y="11374"/>
                </a:cubicBezTo>
                <a:cubicBezTo>
                  <a:pt x="1352" y="11225"/>
                  <a:pt x="891" y="10600"/>
                  <a:pt x="459" y="9886"/>
                </a:cubicBezTo>
                <a:close/>
                <a:moveTo>
                  <a:pt x="9197" y="2711"/>
                </a:moveTo>
                <a:lnTo>
                  <a:pt x="9197" y="2711"/>
                </a:lnTo>
                <a:cubicBezTo>
                  <a:pt x="9137" y="6358"/>
                  <a:pt x="9197" y="10020"/>
                  <a:pt x="9360" y="13652"/>
                </a:cubicBezTo>
                <a:cubicBezTo>
                  <a:pt x="9360" y="13666"/>
                  <a:pt x="9375" y="13666"/>
                  <a:pt x="9375" y="13681"/>
                </a:cubicBezTo>
                <a:cubicBezTo>
                  <a:pt x="9197" y="13803"/>
                  <a:pt x="8998" y="13867"/>
                  <a:pt x="8797" y="13867"/>
                </a:cubicBezTo>
                <a:cubicBezTo>
                  <a:pt x="8629" y="13867"/>
                  <a:pt x="8460" y="13821"/>
                  <a:pt x="8303" y="13726"/>
                </a:cubicBezTo>
                <a:lnTo>
                  <a:pt x="8303" y="13726"/>
                </a:lnTo>
                <a:cubicBezTo>
                  <a:pt x="8323" y="13731"/>
                  <a:pt x="8343" y="13733"/>
                  <a:pt x="8364" y="13733"/>
                </a:cubicBezTo>
                <a:cubicBezTo>
                  <a:pt x="8468" y="13733"/>
                  <a:pt x="8574" y="13669"/>
                  <a:pt x="8586" y="13533"/>
                </a:cubicBezTo>
                <a:cubicBezTo>
                  <a:pt x="8839" y="9945"/>
                  <a:pt x="8839" y="6313"/>
                  <a:pt x="8318" y="2741"/>
                </a:cubicBezTo>
                <a:cubicBezTo>
                  <a:pt x="8616" y="2741"/>
                  <a:pt x="8899" y="2726"/>
                  <a:pt x="9197" y="2711"/>
                </a:cubicBezTo>
                <a:close/>
                <a:moveTo>
                  <a:pt x="9732" y="13413"/>
                </a:moveTo>
                <a:cubicBezTo>
                  <a:pt x="10774" y="13607"/>
                  <a:pt x="12397" y="13756"/>
                  <a:pt x="13007" y="14723"/>
                </a:cubicBezTo>
                <a:cubicBezTo>
                  <a:pt x="10224" y="14783"/>
                  <a:pt x="7425" y="14813"/>
                  <a:pt x="4642" y="14947"/>
                </a:cubicBezTo>
                <a:cubicBezTo>
                  <a:pt x="5639" y="13994"/>
                  <a:pt x="6800" y="13577"/>
                  <a:pt x="8169" y="13413"/>
                </a:cubicBezTo>
                <a:cubicBezTo>
                  <a:pt x="8169" y="13458"/>
                  <a:pt x="8169" y="13503"/>
                  <a:pt x="8169" y="13533"/>
                </a:cubicBezTo>
                <a:cubicBezTo>
                  <a:pt x="8155" y="13592"/>
                  <a:pt x="8184" y="13637"/>
                  <a:pt x="8199" y="13666"/>
                </a:cubicBezTo>
                <a:cubicBezTo>
                  <a:pt x="8182" y="13652"/>
                  <a:pt x="8165" y="13646"/>
                  <a:pt x="8148" y="13646"/>
                </a:cubicBezTo>
                <a:cubicBezTo>
                  <a:pt x="8077" y="13646"/>
                  <a:pt x="8020" y="13758"/>
                  <a:pt x="8080" y="13830"/>
                </a:cubicBezTo>
                <a:cubicBezTo>
                  <a:pt x="8287" y="14059"/>
                  <a:pt x="8589" y="14174"/>
                  <a:pt x="8892" y="14174"/>
                </a:cubicBezTo>
                <a:cubicBezTo>
                  <a:pt x="9199" y="14174"/>
                  <a:pt x="9507" y="14055"/>
                  <a:pt x="9718" y="13815"/>
                </a:cubicBezTo>
                <a:cubicBezTo>
                  <a:pt x="9762" y="13756"/>
                  <a:pt x="9762" y="13681"/>
                  <a:pt x="9732" y="13622"/>
                </a:cubicBezTo>
                <a:cubicBezTo>
                  <a:pt x="9732" y="13562"/>
                  <a:pt x="9732" y="13488"/>
                  <a:pt x="9732" y="13413"/>
                </a:cubicBezTo>
                <a:close/>
                <a:moveTo>
                  <a:pt x="8859" y="0"/>
                </a:moveTo>
                <a:cubicBezTo>
                  <a:pt x="8769" y="0"/>
                  <a:pt x="8678" y="6"/>
                  <a:pt x="8586" y="17"/>
                </a:cubicBezTo>
                <a:cubicBezTo>
                  <a:pt x="7797" y="91"/>
                  <a:pt x="7142" y="612"/>
                  <a:pt x="6785" y="1267"/>
                </a:cubicBezTo>
                <a:cubicBezTo>
                  <a:pt x="6299" y="1232"/>
                  <a:pt x="5803" y="1218"/>
                  <a:pt x="5306" y="1218"/>
                </a:cubicBezTo>
                <a:cubicBezTo>
                  <a:pt x="4540" y="1218"/>
                  <a:pt x="3769" y="1252"/>
                  <a:pt x="3019" y="1297"/>
                </a:cubicBezTo>
                <a:cubicBezTo>
                  <a:pt x="2781" y="1312"/>
                  <a:pt x="2736" y="1595"/>
                  <a:pt x="2885" y="1699"/>
                </a:cubicBezTo>
                <a:cubicBezTo>
                  <a:pt x="2796" y="1699"/>
                  <a:pt x="2677" y="1759"/>
                  <a:pt x="2647" y="1863"/>
                </a:cubicBezTo>
                <a:cubicBezTo>
                  <a:pt x="1858" y="4542"/>
                  <a:pt x="906" y="7162"/>
                  <a:pt x="42" y="9826"/>
                </a:cubicBezTo>
                <a:cubicBezTo>
                  <a:pt x="1" y="9909"/>
                  <a:pt x="87" y="9992"/>
                  <a:pt x="171" y="9992"/>
                </a:cubicBezTo>
                <a:cubicBezTo>
                  <a:pt x="178" y="9992"/>
                  <a:pt x="185" y="9991"/>
                  <a:pt x="191" y="9990"/>
                </a:cubicBezTo>
                <a:cubicBezTo>
                  <a:pt x="355" y="10987"/>
                  <a:pt x="1382" y="11746"/>
                  <a:pt x="2364" y="11851"/>
                </a:cubicBezTo>
                <a:cubicBezTo>
                  <a:pt x="2444" y="11858"/>
                  <a:pt x="2522" y="11862"/>
                  <a:pt x="2601" y="11862"/>
                </a:cubicBezTo>
                <a:cubicBezTo>
                  <a:pt x="3727" y="11862"/>
                  <a:pt x="4726" y="11077"/>
                  <a:pt x="5088" y="10020"/>
                </a:cubicBezTo>
                <a:cubicBezTo>
                  <a:pt x="5118" y="9960"/>
                  <a:pt x="5103" y="9915"/>
                  <a:pt x="5088" y="9886"/>
                </a:cubicBezTo>
                <a:cubicBezTo>
                  <a:pt x="5118" y="9856"/>
                  <a:pt x="5133" y="9811"/>
                  <a:pt x="5133" y="9781"/>
                </a:cubicBezTo>
                <a:cubicBezTo>
                  <a:pt x="5267" y="9767"/>
                  <a:pt x="5401" y="9662"/>
                  <a:pt x="5356" y="9514"/>
                </a:cubicBezTo>
                <a:cubicBezTo>
                  <a:pt x="4389" y="7013"/>
                  <a:pt x="3585" y="4512"/>
                  <a:pt x="3079" y="1863"/>
                </a:cubicBezTo>
                <a:cubicBezTo>
                  <a:pt x="3079" y="1818"/>
                  <a:pt x="3049" y="1773"/>
                  <a:pt x="3019" y="1744"/>
                </a:cubicBezTo>
                <a:lnTo>
                  <a:pt x="3019" y="1744"/>
                </a:lnTo>
                <a:cubicBezTo>
                  <a:pt x="3728" y="1798"/>
                  <a:pt x="4459" y="1830"/>
                  <a:pt x="5188" y="1830"/>
                </a:cubicBezTo>
                <a:cubicBezTo>
                  <a:pt x="5654" y="1830"/>
                  <a:pt x="6119" y="1817"/>
                  <a:pt x="6577" y="1788"/>
                </a:cubicBezTo>
                <a:lnTo>
                  <a:pt x="6577" y="1788"/>
                </a:lnTo>
                <a:cubicBezTo>
                  <a:pt x="6502" y="2101"/>
                  <a:pt x="6487" y="2428"/>
                  <a:pt x="6547" y="2756"/>
                </a:cubicBezTo>
                <a:cubicBezTo>
                  <a:pt x="6562" y="2815"/>
                  <a:pt x="6603" y="2841"/>
                  <a:pt x="6648" y="2841"/>
                </a:cubicBezTo>
                <a:cubicBezTo>
                  <a:pt x="6692" y="2841"/>
                  <a:pt x="6741" y="2815"/>
                  <a:pt x="6770" y="2771"/>
                </a:cubicBezTo>
                <a:cubicBezTo>
                  <a:pt x="7202" y="2771"/>
                  <a:pt x="7619" y="2771"/>
                  <a:pt x="8050" y="2756"/>
                </a:cubicBezTo>
                <a:cubicBezTo>
                  <a:pt x="8289" y="6239"/>
                  <a:pt x="8408" y="9677"/>
                  <a:pt x="8184" y="13160"/>
                </a:cubicBezTo>
                <a:cubicBezTo>
                  <a:pt x="8007" y="13136"/>
                  <a:pt x="7830" y="13124"/>
                  <a:pt x="7653" y="13124"/>
                </a:cubicBezTo>
                <a:cubicBezTo>
                  <a:pt x="6318" y="13124"/>
                  <a:pt x="5030" y="13797"/>
                  <a:pt x="4136" y="14783"/>
                </a:cubicBezTo>
                <a:cubicBezTo>
                  <a:pt x="4031" y="14902"/>
                  <a:pt x="4076" y="15051"/>
                  <a:pt x="4165" y="15125"/>
                </a:cubicBezTo>
                <a:cubicBezTo>
                  <a:pt x="4180" y="15200"/>
                  <a:pt x="4225" y="15274"/>
                  <a:pt x="4329" y="15274"/>
                </a:cubicBezTo>
                <a:cubicBezTo>
                  <a:pt x="4895" y="15283"/>
                  <a:pt x="5461" y="15286"/>
                  <a:pt x="6028" y="15286"/>
                </a:cubicBezTo>
                <a:cubicBezTo>
                  <a:pt x="8428" y="15286"/>
                  <a:pt x="10837" y="15221"/>
                  <a:pt x="13245" y="15185"/>
                </a:cubicBezTo>
                <a:cubicBezTo>
                  <a:pt x="13409" y="15185"/>
                  <a:pt x="13469" y="15051"/>
                  <a:pt x="13454" y="14917"/>
                </a:cubicBezTo>
                <a:cubicBezTo>
                  <a:pt x="13498" y="14872"/>
                  <a:pt x="13498" y="14798"/>
                  <a:pt x="13469" y="14723"/>
                </a:cubicBezTo>
                <a:cubicBezTo>
                  <a:pt x="12903" y="13413"/>
                  <a:pt x="10983" y="13250"/>
                  <a:pt x="9732" y="13116"/>
                </a:cubicBezTo>
                <a:cubicBezTo>
                  <a:pt x="9732" y="9648"/>
                  <a:pt x="9643" y="6164"/>
                  <a:pt x="9435" y="2711"/>
                </a:cubicBezTo>
                <a:cubicBezTo>
                  <a:pt x="9911" y="2681"/>
                  <a:pt x="10387" y="2667"/>
                  <a:pt x="10864" y="2652"/>
                </a:cubicBezTo>
                <a:cubicBezTo>
                  <a:pt x="10998" y="2652"/>
                  <a:pt x="11057" y="2533"/>
                  <a:pt x="11057" y="2428"/>
                </a:cubicBezTo>
                <a:cubicBezTo>
                  <a:pt x="11067" y="2430"/>
                  <a:pt x="11077" y="2430"/>
                  <a:pt x="11087" y="2430"/>
                </a:cubicBezTo>
                <a:cubicBezTo>
                  <a:pt x="11195" y="2430"/>
                  <a:pt x="11294" y="2357"/>
                  <a:pt x="11280" y="2235"/>
                </a:cubicBezTo>
                <a:cubicBezTo>
                  <a:pt x="11251" y="2012"/>
                  <a:pt x="11191" y="1788"/>
                  <a:pt x="11102" y="1580"/>
                </a:cubicBezTo>
                <a:lnTo>
                  <a:pt x="11102" y="1580"/>
                </a:lnTo>
                <a:cubicBezTo>
                  <a:pt x="12114" y="1625"/>
                  <a:pt x="13111" y="1639"/>
                  <a:pt x="14123" y="1639"/>
                </a:cubicBezTo>
                <a:cubicBezTo>
                  <a:pt x="13171" y="3813"/>
                  <a:pt x="12471" y="6194"/>
                  <a:pt x="11906" y="8501"/>
                </a:cubicBezTo>
                <a:cubicBezTo>
                  <a:pt x="11891" y="8531"/>
                  <a:pt x="11906" y="8561"/>
                  <a:pt x="11906" y="8576"/>
                </a:cubicBezTo>
                <a:cubicBezTo>
                  <a:pt x="11861" y="8606"/>
                  <a:pt x="11816" y="8650"/>
                  <a:pt x="11846" y="8725"/>
                </a:cubicBezTo>
                <a:cubicBezTo>
                  <a:pt x="12299" y="9902"/>
                  <a:pt x="13412" y="10522"/>
                  <a:pt x="14522" y="10522"/>
                </a:cubicBezTo>
                <a:cubicBezTo>
                  <a:pt x="15489" y="10522"/>
                  <a:pt x="16455" y="10051"/>
                  <a:pt x="16981" y="9067"/>
                </a:cubicBezTo>
                <a:cubicBezTo>
                  <a:pt x="17063" y="8891"/>
                  <a:pt x="16933" y="8752"/>
                  <a:pt x="16794" y="8752"/>
                </a:cubicBezTo>
                <a:cubicBezTo>
                  <a:pt x="16756" y="8752"/>
                  <a:pt x="16718" y="8762"/>
                  <a:pt x="16684" y="8784"/>
                </a:cubicBezTo>
                <a:cubicBezTo>
                  <a:pt x="16699" y="8665"/>
                  <a:pt x="16639" y="8531"/>
                  <a:pt x="16505" y="8501"/>
                </a:cubicBezTo>
                <a:cubicBezTo>
                  <a:pt x="15433" y="6328"/>
                  <a:pt x="14808" y="4051"/>
                  <a:pt x="14600" y="1625"/>
                </a:cubicBezTo>
                <a:cubicBezTo>
                  <a:pt x="14620" y="1625"/>
                  <a:pt x="14633" y="1631"/>
                  <a:pt x="14648" y="1631"/>
                </a:cubicBezTo>
                <a:cubicBezTo>
                  <a:pt x="14656" y="1631"/>
                  <a:pt x="14664" y="1630"/>
                  <a:pt x="14674" y="1625"/>
                </a:cubicBezTo>
                <a:cubicBezTo>
                  <a:pt x="14957" y="1625"/>
                  <a:pt x="14957" y="1193"/>
                  <a:pt x="14674" y="1178"/>
                </a:cubicBezTo>
                <a:cubicBezTo>
                  <a:pt x="14379" y="1174"/>
                  <a:pt x="14084" y="1173"/>
                  <a:pt x="13789" y="1173"/>
                </a:cubicBezTo>
                <a:cubicBezTo>
                  <a:pt x="12834" y="1173"/>
                  <a:pt x="11878" y="1192"/>
                  <a:pt x="10923" y="1238"/>
                </a:cubicBezTo>
                <a:cubicBezTo>
                  <a:pt x="10491" y="509"/>
                  <a:pt x="9729" y="0"/>
                  <a:pt x="885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49703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p43"/>
          <p:cNvSpPr txBox="1">
            <a:spLocks noGrp="1"/>
          </p:cNvSpPr>
          <p:nvPr>
            <p:ph type="title" idx="6"/>
          </p:nvPr>
        </p:nvSpPr>
        <p:spPr>
          <a:xfrm>
            <a:off x="720000" y="387600"/>
            <a:ext cx="7696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altLang="ko-KR">
                <a:solidFill>
                  <a:schemeClr val="lt1"/>
                </a:solidFill>
              </a:rPr>
              <a:t>SENTIMENT ANALYSIS</a:t>
            </a:r>
            <a:endParaRPr/>
          </a:p>
        </p:txBody>
      </p:sp>
      <p:sp>
        <p:nvSpPr>
          <p:cNvPr id="950" name="Google Shape;950;p43"/>
          <p:cNvSpPr txBox="1">
            <a:spLocks noGrp="1"/>
          </p:cNvSpPr>
          <p:nvPr>
            <p:ph type="title"/>
          </p:nvPr>
        </p:nvSpPr>
        <p:spPr>
          <a:xfrm>
            <a:off x="239940" y="2705001"/>
            <a:ext cx="3852000" cy="30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bg1"/>
                </a:solidFill>
              </a:rPr>
              <a:t>BERT</a:t>
            </a:r>
            <a:br>
              <a:rPr lang="en"/>
            </a:br>
            <a:br>
              <a:rPr lang="en"/>
            </a:br>
            <a:r>
              <a:rPr lang="en"/>
              <a:t>Twitter US Airline Sentiment</a:t>
            </a:r>
            <a:br>
              <a:rPr lang="en"/>
            </a:br>
            <a:br>
              <a:rPr lang="en"/>
            </a:br>
            <a:r>
              <a:rPr lang="en"/>
              <a:t>Tweet Sentiment Extraction</a:t>
            </a:r>
            <a:br>
              <a:rPr lang="en"/>
            </a:br>
            <a:br>
              <a:rPr lang="en"/>
            </a:br>
            <a:r>
              <a:rPr lang="en"/>
              <a:t>Financial Sentiment Analysis</a:t>
            </a:r>
            <a:endParaRPr/>
          </a:p>
        </p:txBody>
      </p:sp>
      <p:grpSp>
        <p:nvGrpSpPr>
          <p:cNvPr id="957" name="Google Shape;957;p43"/>
          <p:cNvGrpSpPr/>
          <p:nvPr/>
        </p:nvGrpSpPr>
        <p:grpSpPr>
          <a:xfrm flipH="1">
            <a:off x="7202391" y="481050"/>
            <a:ext cx="1221600" cy="385800"/>
            <a:chOff x="2602975" y="1166475"/>
            <a:chExt cx="1221600" cy="385800"/>
          </a:xfrm>
        </p:grpSpPr>
        <p:sp>
          <p:nvSpPr>
            <p:cNvPr id="958" name="Google Shape;958;p43"/>
            <p:cNvSpPr/>
            <p:nvPr/>
          </p:nvSpPr>
          <p:spPr>
            <a:xfrm>
              <a:off x="2602975" y="1166475"/>
              <a:ext cx="385800" cy="385800"/>
            </a:xfrm>
            <a:prstGeom prst="mathMultiply">
              <a:avLst>
                <a:gd name="adj1" fmla="val 2352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43"/>
            <p:cNvSpPr/>
            <p:nvPr/>
          </p:nvSpPr>
          <p:spPr>
            <a:xfrm>
              <a:off x="3020875" y="1166475"/>
              <a:ext cx="385800" cy="385800"/>
            </a:xfrm>
            <a:prstGeom prst="mathMultiply">
              <a:avLst>
                <a:gd name="adj1" fmla="val 2352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43"/>
            <p:cNvSpPr/>
            <p:nvPr/>
          </p:nvSpPr>
          <p:spPr>
            <a:xfrm>
              <a:off x="3438775" y="1166475"/>
              <a:ext cx="385800" cy="385800"/>
            </a:xfrm>
            <a:prstGeom prst="mathMultiply">
              <a:avLst>
                <a:gd name="adj1" fmla="val 2352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61" name="Google Shape;961;p43"/>
          <p:cNvSpPr/>
          <p:nvPr/>
        </p:nvSpPr>
        <p:spPr>
          <a:xfrm>
            <a:off x="6225272" y="3821594"/>
            <a:ext cx="3224875" cy="1352525"/>
          </a:xfrm>
          <a:custGeom>
            <a:avLst/>
            <a:gdLst/>
            <a:ahLst/>
            <a:cxnLst/>
            <a:rect l="l" t="t" r="r" b="b"/>
            <a:pathLst>
              <a:path w="128995" h="54101" extrusionOk="0">
                <a:moveTo>
                  <a:pt x="128995" y="4707"/>
                </a:moveTo>
                <a:cubicBezTo>
                  <a:pt x="125427" y="-649"/>
                  <a:pt x="116654" y="216"/>
                  <a:pt x="110218" y="216"/>
                </a:cubicBezTo>
                <a:cubicBezTo>
                  <a:pt x="104178" y="216"/>
                  <a:pt x="95772" y="-472"/>
                  <a:pt x="92664" y="4707"/>
                </a:cubicBezTo>
                <a:cubicBezTo>
                  <a:pt x="87900" y="12644"/>
                  <a:pt x="95284" y="23870"/>
                  <a:pt x="91848" y="32465"/>
                </a:cubicBezTo>
                <a:cubicBezTo>
                  <a:pt x="90263" y="36431"/>
                  <a:pt x="84908" y="37741"/>
                  <a:pt x="80826" y="38997"/>
                </a:cubicBezTo>
                <a:cubicBezTo>
                  <a:pt x="68115" y="42908"/>
                  <a:pt x="55360" y="31068"/>
                  <a:pt x="43270" y="25526"/>
                </a:cubicBezTo>
                <a:cubicBezTo>
                  <a:pt x="35868" y="22133"/>
                  <a:pt x="27300" y="20768"/>
                  <a:pt x="19186" y="21444"/>
                </a:cubicBezTo>
                <a:cubicBezTo>
                  <a:pt x="10920" y="22133"/>
                  <a:pt x="2847" y="29844"/>
                  <a:pt x="408" y="37772"/>
                </a:cubicBezTo>
                <a:cubicBezTo>
                  <a:pt x="-1224" y="43077"/>
                  <a:pt x="3674" y="48550"/>
                  <a:pt x="3674" y="54101"/>
                </a:cubicBezTo>
              </a:path>
            </a:pathLst>
          </a:custGeom>
          <a:noFill/>
          <a:ln w="19050" cap="rnd" cmpd="sng">
            <a:solidFill>
              <a:schemeClr val="lt2"/>
            </a:solidFill>
            <a:prstDash val="dash"/>
            <a:round/>
            <a:headEnd type="none" w="med" len="med"/>
            <a:tailEnd type="none" w="med" len="med"/>
          </a:ln>
        </p:spPr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D24F556-CB73-8468-887A-CF3CC243B5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8436" y="2010534"/>
            <a:ext cx="4501236" cy="196132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1AF3795-D8CE-ECF2-F1A6-3B2D2292AE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4728" y="1321906"/>
            <a:ext cx="4548651" cy="3254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5513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p43"/>
          <p:cNvSpPr txBox="1">
            <a:spLocks noGrp="1"/>
          </p:cNvSpPr>
          <p:nvPr>
            <p:ph type="title" idx="6"/>
          </p:nvPr>
        </p:nvSpPr>
        <p:spPr>
          <a:xfrm>
            <a:off x="720000" y="387600"/>
            <a:ext cx="7696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altLang="ko-KR">
                <a:solidFill>
                  <a:schemeClr val="lt1"/>
                </a:solidFill>
              </a:rPr>
              <a:t>SENTIMENT ANALYSIS</a:t>
            </a:r>
            <a:endParaRPr/>
          </a:p>
        </p:txBody>
      </p:sp>
      <p:sp>
        <p:nvSpPr>
          <p:cNvPr id="950" name="Google Shape;950;p43"/>
          <p:cNvSpPr txBox="1">
            <a:spLocks noGrp="1"/>
          </p:cNvSpPr>
          <p:nvPr>
            <p:ph type="title"/>
          </p:nvPr>
        </p:nvSpPr>
        <p:spPr>
          <a:xfrm>
            <a:off x="239940" y="2705001"/>
            <a:ext cx="3852000" cy="30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bg1"/>
                </a:solidFill>
              </a:rPr>
              <a:t>BERT</a:t>
            </a:r>
            <a:br>
              <a:rPr lang="en"/>
            </a:br>
            <a:br>
              <a:rPr lang="en"/>
            </a:br>
            <a:r>
              <a:rPr lang="en"/>
              <a:t>Twitter US Airline Sentiment</a:t>
            </a:r>
            <a:br>
              <a:rPr lang="en"/>
            </a:br>
            <a:br>
              <a:rPr lang="en"/>
            </a:br>
            <a:r>
              <a:rPr lang="en"/>
              <a:t>Tweet Sentiment Extraction</a:t>
            </a:r>
            <a:br>
              <a:rPr lang="en"/>
            </a:br>
            <a:br>
              <a:rPr lang="en"/>
            </a:br>
            <a:r>
              <a:rPr lang="en"/>
              <a:t>Financial Sentiment Analysis</a:t>
            </a:r>
            <a:endParaRPr/>
          </a:p>
        </p:txBody>
      </p:sp>
      <p:grpSp>
        <p:nvGrpSpPr>
          <p:cNvPr id="957" name="Google Shape;957;p43"/>
          <p:cNvGrpSpPr/>
          <p:nvPr/>
        </p:nvGrpSpPr>
        <p:grpSpPr>
          <a:xfrm flipH="1">
            <a:off x="7202391" y="481050"/>
            <a:ext cx="1221600" cy="385800"/>
            <a:chOff x="2602975" y="1166475"/>
            <a:chExt cx="1221600" cy="385800"/>
          </a:xfrm>
        </p:grpSpPr>
        <p:sp>
          <p:nvSpPr>
            <p:cNvPr id="958" name="Google Shape;958;p43"/>
            <p:cNvSpPr/>
            <p:nvPr/>
          </p:nvSpPr>
          <p:spPr>
            <a:xfrm>
              <a:off x="2602975" y="1166475"/>
              <a:ext cx="385800" cy="385800"/>
            </a:xfrm>
            <a:prstGeom prst="mathMultiply">
              <a:avLst>
                <a:gd name="adj1" fmla="val 2352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43"/>
            <p:cNvSpPr/>
            <p:nvPr/>
          </p:nvSpPr>
          <p:spPr>
            <a:xfrm>
              <a:off x="3020875" y="1166475"/>
              <a:ext cx="385800" cy="385800"/>
            </a:xfrm>
            <a:prstGeom prst="mathMultiply">
              <a:avLst>
                <a:gd name="adj1" fmla="val 2352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43"/>
            <p:cNvSpPr/>
            <p:nvPr/>
          </p:nvSpPr>
          <p:spPr>
            <a:xfrm>
              <a:off x="3438775" y="1166475"/>
              <a:ext cx="385800" cy="385800"/>
            </a:xfrm>
            <a:prstGeom prst="mathMultiply">
              <a:avLst>
                <a:gd name="adj1" fmla="val 2352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61" name="Google Shape;961;p43"/>
          <p:cNvSpPr/>
          <p:nvPr/>
        </p:nvSpPr>
        <p:spPr>
          <a:xfrm>
            <a:off x="6225272" y="3821594"/>
            <a:ext cx="3224875" cy="1352525"/>
          </a:xfrm>
          <a:custGeom>
            <a:avLst/>
            <a:gdLst/>
            <a:ahLst/>
            <a:cxnLst/>
            <a:rect l="l" t="t" r="r" b="b"/>
            <a:pathLst>
              <a:path w="128995" h="54101" extrusionOk="0">
                <a:moveTo>
                  <a:pt x="128995" y="4707"/>
                </a:moveTo>
                <a:cubicBezTo>
                  <a:pt x="125427" y="-649"/>
                  <a:pt x="116654" y="216"/>
                  <a:pt x="110218" y="216"/>
                </a:cubicBezTo>
                <a:cubicBezTo>
                  <a:pt x="104178" y="216"/>
                  <a:pt x="95772" y="-472"/>
                  <a:pt x="92664" y="4707"/>
                </a:cubicBezTo>
                <a:cubicBezTo>
                  <a:pt x="87900" y="12644"/>
                  <a:pt x="95284" y="23870"/>
                  <a:pt x="91848" y="32465"/>
                </a:cubicBezTo>
                <a:cubicBezTo>
                  <a:pt x="90263" y="36431"/>
                  <a:pt x="84908" y="37741"/>
                  <a:pt x="80826" y="38997"/>
                </a:cubicBezTo>
                <a:cubicBezTo>
                  <a:pt x="68115" y="42908"/>
                  <a:pt x="55360" y="31068"/>
                  <a:pt x="43270" y="25526"/>
                </a:cubicBezTo>
                <a:cubicBezTo>
                  <a:pt x="35868" y="22133"/>
                  <a:pt x="27300" y="20768"/>
                  <a:pt x="19186" y="21444"/>
                </a:cubicBezTo>
                <a:cubicBezTo>
                  <a:pt x="10920" y="22133"/>
                  <a:pt x="2847" y="29844"/>
                  <a:pt x="408" y="37772"/>
                </a:cubicBezTo>
                <a:cubicBezTo>
                  <a:pt x="-1224" y="43077"/>
                  <a:pt x="3674" y="48550"/>
                  <a:pt x="3674" y="54101"/>
                </a:cubicBezTo>
              </a:path>
            </a:pathLst>
          </a:custGeom>
          <a:noFill/>
          <a:ln w="19050" cap="rnd" cmpd="sng">
            <a:solidFill>
              <a:schemeClr val="lt2"/>
            </a:solidFill>
            <a:prstDash val="dash"/>
            <a:round/>
            <a:headEnd type="none" w="med" len="med"/>
            <a:tailEnd type="none" w="med" len="med"/>
          </a:ln>
        </p:spPr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D24F556-CB73-8468-887A-CF3CC243B5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1940" y="1862221"/>
            <a:ext cx="4819626" cy="2100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1865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p43"/>
          <p:cNvSpPr txBox="1">
            <a:spLocks noGrp="1"/>
          </p:cNvSpPr>
          <p:nvPr>
            <p:ph type="title" idx="6"/>
          </p:nvPr>
        </p:nvSpPr>
        <p:spPr>
          <a:xfrm>
            <a:off x="720000" y="387600"/>
            <a:ext cx="7696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altLang="ko-KR">
                <a:solidFill>
                  <a:schemeClr val="lt1"/>
                </a:solidFill>
              </a:rPr>
              <a:t>SENTIMENT ANALYSIS</a:t>
            </a:r>
            <a:endParaRPr/>
          </a:p>
        </p:txBody>
      </p:sp>
      <p:sp>
        <p:nvSpPr>
          <p:cNvPr id="950" name="Google Shape;950;p43"/>
          <p:cNvSpPr txBox="1">
            <a:spLocks noGrp="1"/>
          </p:cNvSpPr>
          <p:nvPr>
            <p:ph type="title"/>
          </p:nvPr>
        </p:nvSpPr>
        <p:spPr>
          <a:xfrm>
            <a:off x="239940" y="2705001"/>
            <a:ext cx="3852000" cy="30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bg1"/>
                </a:solidFill>
              </a:rPr>
              <a:t>BERT</a:t>
            </a:r>
            <a:br>
              <a:rPr lang="en"/>
            </a:br>
            <a:br>
              <a:rPr lang="en"/>
            </a:br>
            <a:r>
              <a:rPr lang="en"/>
              <a:t>Twitter US Airline Sentiment</a:t>
            </a:r>
            <a:br>
              <a:rPr lang="en"/>
            </a:br>
            <a:br>
              <a:rPr lang="en"/>
            </a:br>
            <a:r>
              <a:rPr lang="en"/>
              <a:t>Tweet Sentiment Extraction</a:t>
            </a:r>
            <a:br>
              <a:rPr lang="en"/>
            </a:br>
            <a:br>
              <a:rPr lang="en"/>
            </a:br>
            <a:r>
              <a:rPr lang="en"/>
              <a:t>Financial Sentiment Analysis</a:t>
            </a:r>
            <a:endParaRPr/>
          </a:p>
        </p:txBody>
      </p:sp>
      <p:grpSp>
        <p:nvGrpSpPr>
          <p:cNvPr id="957" name="Google Shape;957;p43"/>
          <p:cNvGrpSpPr/>
          <p:nvPr/>
        </p:nvGrpSpPr>
        <p:grpSpPr>
          <a:xfrm flipH="1">
            <a:off x="7202391" y="481050"/>
            <a:ext cx="1221600" cy="385800"/>
            <a:chOff x="2602975" y="1166475"/>
            <a:chExt cx="1221600" cy="385800"/>
          </a:xfrm>
        </p:grpSpPr>
        <p:sp>
          <p:nvSpPr>
            <p:cNvPr id="958" name="Google Shape;958;p43"/>
            <p:cNvSpPr/>
            <p:nvPr/>
          </p:nvSpPr>
          <p:spPr>
            <a:xfrm>
              <a:off x="2602975" y="1166475"/>
              <a:ext cx="385800" cy="385800"/>
            </a:xfrm>
            <a:prstGeom prst="mathMultiply">
              <a:avLst>
                <a:gd name="adj1" fmla="val 2352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43"/>
            <p:cNvSpPr/>
            <p:nvPr/>
          </p:nvSpPr>
          <p:spPr>
            <a:xfrm>
              <a:off x="3020875" y="1166475"/>
              <a:ext cx="385800" cy="385800"/>
            </a:xfrm>
            <a:prstGeom prst="mathMultiply">
              <a:avLst>
                <a:gd name="adj1" fmla="val 2352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43"/>
            <p:cNvSpPr/>
            <p:nvPr/>
          </p:nvSpPr>
          <p:spPr>
            <a:xfrm>
              <a:off x="3438775" y="1166475"/>
              <a:ext cx="385800" cy="385800"/>
            </a:xfrm>
            <a:prstGeom prst="mathMultiply">
              <a:avLst>
                <a:gd name="adj1" fmla="val 2352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61" name="Google Shape;961;p43"/>
          <p:cNvSpPr/>
          <p:nvPr/>
        </p:nvSpPr>
        <p:spPr>
          <a:xfrm>
            <a:off x="6225272" y="3821594"/>
            <a:ext cx="3224875" cy="1352525"/>
          </a:xfrm>
          <a:custGeom>
            <a:avLst/>
            <a:gdLst/>
            <a:ahLst/>
            <a:cxnLst/>
            <a:rect l="l" t="t" r="r" b="b"/>
            <a:pathLst>
              <a:path w="128995" h="54101" extrusionOk="0">
                <a:moveTo>
                  <a:pt x="128995" y="4707"/>
                </a:moveTo>
                <a:cubicBezTo>
                  <a:pt x="125427" y="-649"/>
                  <a:pt x="116654" y="216"/>
                  <a:pt x="110218" y="216"/>
                </a:cubicBezTo>
                <a:cubicBezTo>
                  <a:pt x="104178" y="216"/>
                  <a:pt x="95772" y="-472"/>
                  <a:pt x="92664" y="4707"/>
                </a:cubicBezTo>
                <a:cubicBezTo>
                  <a:pt x="87900" y="12644"/>
                  <a:pt x="95284" y="23870"/>
                  <a:pt x="91848" y="32465"/>
                </a:cubicBezTo>
                <a:cubicBezTo>
                  <a:pt x="90263" y="36431"/>
                  <a:pt x="84908" y="37741"/>
                  <a:pt x="80826" y="38997"/>
                </a:cubicBezTo>
                <a:cubicBezTo>
                  <a:pt x="68115" y="42908"/>
                  <a:pt x="55360" y="31068"/>
                  <a:pt x="43270" y="25526"/>
                </a:cubicBezTo>
                <a:cubicBezTo>
                  <a:pt x="35868" y="22133"/>
                  <a:pt x="27300" y="20768"/>
                  <a:pt x="19186" y="21444"/>
                </a:cubicBezTo>
                <a:cubicBezTo>
                  <a:pt x="10920" y="22133"/>
                  <a:pt x="2847" y="29844"/>
                  <a:pt x="408" y="37772"/>
                </a:cubicBezTo>
                <a:cubicBezTo>
                  <a:pt x="-1224" y="43077"/>
                  <a:pt x="3674" y="48550"/>
                  <a:pt x="3674" y="54101"/>
                </a:cubicBezTo>
              </a:path>
            </a:pathLst>
          </a:custGeom>
          <a:noFill/>
          <a:ln w="19050" cap="rnd" cmpd="sng">
            <a:solidFill>
              <a:schemeClr val="lt2"/>
            </a:solidFill>
            <a:prstDash val="dash"/>
            <a:round/>
            <a:headEnd type="none" w="med" len="med"/>
            <a:tailEnd type="none" w="med" len="med"/>
          </a:ln>
        </p:spPr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869F569-890B-6B90-79E4-3967D5B9B8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9423" y="1127426"/>
            <a:ext cx="2486595" cy="375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7898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p40"/>
          <p:cNvSpPr txBox="1">
            <a:spLocks noGrp="1"/>
          </p:cNvSpPr>
          <p:nvPr>
            <p:ph type="title" idx="21"/>
          </p:nvPr>
        </p:nvSpPr>
        <p:spPr>
          <a:xfrm>
            <a:off x="720000" y="387600"/>
            <a:ext cx="7696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>
                <a:solidFill>
                  <a:schemeClr val="lt1"/>
                </a:solidFill>
              </a:rPr>
              <a:t>TABLE OF </a:t>
            </a:r>
            <a:r>
              <a:rPr lang="en"/>
              <a:t>CONTENTS</a:t>
            </a:r>
            <a:endParaRPr/>
          </a:p>
        </p:txBody>
      </p:sp>
      <p:cxnSp>
        <p:nvCxnSpPr>
          <p:cNvPr id="892" name="Google Shape;892;p40"/>
          <p:cNvCxnSpPr/>
          <p:nvPr/>
        </p:nvCxnSpPr>
        <p:spPr>
          <a:xfrm>
            <a:off x="1786613" y="1391368"/>
            <a:ext cx="0" cy="72720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93" name="Google Shape;893;p40"/>
          <p:cNvSpPr txBox="1">
            <a:spLocks noGrp="1"/>
          </p:cNvSpPr>
          <p:nvPr>
            <p:ph type="subTitle" idx="1"/>
          </p:nvPr>
        </p:nvSpPr>
        <p:spPr>
          <a:xfrm>
            <a:off x="1858600" y="1696200"/>
            <a:ext cx="4333769" cy="52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ko-KR" altLang="en-US"/>
              <a:t>프로젝트의 필요성과 목표</a:t>
            </a:r>
            <a:r>
              <a:rPr lang="en-US" altLang="ko-KR"/>
              <a:t>,  </a:t>
            </a:r>
            <a:r>
              <a:rPr lang="ko-KR" altLang="en-US"/>
              <a:t>팀원 및 역할</a:t>
            </a:r>
            <a:endParaRPr lang="en-US"/>
          </a:p>
        </p:txBody>
      </p:sp>
      <p:cxnSp>
        <p:nvCxnSpPr>
          <p:cNvPr id="894" name="Google Shape;894;p40"/>
          <p:cNvCxnSpPr/>
          <p:nvPr/>
        </p:nvCxnSpPr>
        <p:spPr>
          <a:xfrm>
            <a:off x="1786613" y="3514177"/>
            <a:ext cx="0" cy="72720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95" name="Google Shape;895;p40"/>
          <p:cNvCxnSpPr/>
          <p:nvPr/>
        </p:nvCxnSpPr>
        <p:spPr>
          <a:xfrm>
            <a:off x="1786613" y="2457427"/>
            <a:ext cx="0" cy="72720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99" name="Google Shape;899;p40"/>
          <p:cNvSpPr txBox="1">
            <a:spLocks noGrp="1"/>
          </p:cNvSpPr>
          <p:nvPr>
            <p:ph type="title"/>
          </p:nvPr>
        </p:nvSpPr>
        <p:spPr>
          <a:xfrm>
            <a:off x="1858612" y="1377450"/>
            <a:ext cx="3520212" cy="23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</a:t>
            </a:r>
            <a:r>
              <a:rPr lang="en">
                <a:solidFill>
                  <a:schemeClr val="bg1"/>
                </a:solidFill>
              </a:rPr>
              <a:t>INTRODUCTION</a:t>
            </a:r>
            <a:endParaRPr>
              <a:solidFill>
                <a:schemeClr val="bg1"/>
              </a:solidFill>
            </a:endParaRPr>
          </a:p>
        </p:txBody>
      </p:sp>
      <p:sp>
        <p:nvSpPr>
          <p:cNvPr id="900" name="Google Shape;900;p40"/>
          <p:cNvSpPr txBox="1">
            <a:spLocks noGrp="1"/>
          </p:cNvSpPr>
          <p:nvPr>
            <p:ph type="title" idx="2"/>
          </p:nvPr>
        </p:nvSpPr>
        <p:spPr>
          <a:xfrm>
            <a:off x="1072025" y="1397368"/>
            <a:ext cx="642600" cy="71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901" name="Google Shape;901;p40"/>
          <p:cNvSpPr txBox="1">
            <a:spLocks noGrp="1"/>
          </p:cNvSpPr>
          <p:nvPr>
            <p:ph type="subTitle" idx="3"/>
          </p:nvPr>
        </p:nvSpPr>
        <p:spPr>
          <a:xfrm>
            <a:off x="1858599" y="2750100"/>
            <a:ext cx="4468241" cy="52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ko-KR" altLang="en-US"/>
              <a:t>프로젝트 구성</a:t>
            </a:r>
            <a:r>
              <a:rPr lang="en-US" altLang="ko-KR"/>
              <a:t>, </a:t>
            </a:r>
            <a:r>
              <a:rPr lang="ko-KR" altLang="en-US"/>
              <a:t>사용 기술</a:t>
            </a:r>
            <a:r>
              <a:rPr lang="en-US" altLang="ko-KR"/>
              <a:t>, </a:t>
            </a:r>
            <a:r>
              <a:rPr lang="ko-KR" altLang="en-US"/>
              <a:t>개발 내용</a:t>
            </a:r>
            <a:endParaRPr/>
          </a:p>
        </p:txBody>
      </p:sp>
      <p:sp>
        <p:nvSpPr>
          <p:cNvPr id="902" name="Google Shape;902;p40"/>
          <p:cNvSpPr txBox="1">
            <a:spLocks noGrp="1"/>
          </p:cNvSpPr>
          <p:nvPr>
            <p:ph type="title" idx="4"/>
          </p:nvPr>
        </p:nvSpPr>
        <p:spPr>
          <a:xfrm>
            <a:off x="1858613" y="2427500"/>
            <a:ext cx="2921816" cy="23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</a:t>
            </a:r>
            <a:r>
              <a:rPr lang="en">
                <a:solidFill>
                  <a:schemeClr val="bg1"/>
                </a:solidFill>
              </a:rPr>
              <a:t>CONTENT</a:t>
            </a:r>
            <a:endParaRPr>
              <a:solidFill>
                <a:schemeClr val="bg1"/>
              </a:solidFill>
            </a:endParaRPr>
          </a:p>
        </p:txBody>
      </p:sp>
      <p:sp>
        <p:nvSpPr>
          <p:cNvPr id="903" name="Google Shape;903;p40"/>
          <p:cNvSpPr txBox="1">
            <a:spLocks noGrp="1"/>
          </p:cNvSpPr>
          <p:nvPr>
            <p:ph type="title" idx="5"/>
          </p:nvPr>
        </p:nvSpPr>
        <p:spPr>
          <a:xfrm>
            <a:off x="1072025" y="2463427"/>
            <a:ext cx="642600" cy="71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  <p:sp>
        <p:nvSpPr>
          <p:cNvPr id="904" name="Google Shape;904;p40"/>
          <p:cNvSpPr txBox="1">
            <a:spLocks noGrp="1"/>
          </p:cNvSpPr>
          <p:nvPr>
            <p:ph type="subTitle" idx="6"/>
          </p:nvPr>
        </p:nvSpPr>
        <p:spPr>
          <a:xfrm>
            <a:off x="1858599" y="3814300"/>
            <a:ext cx="4098447" cy="52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ko-KR" altLang="en-US"/>
              <a:t>프로젝트 검증 및 결과분석</a:t>
            </a:r>
            <a:r>
              <a:rPr lang="en-US" altLang="ko-KR"/>
              <a:t>, </a:t>
            </a:r>
            <a:r>
              <a:rPr lang="ko-KR" altLang="en-US"/>
              <a:t>보완 내용</a:t>
            </a:r>
            <a:endParaRPr/>
          </a:p>
        </p:txBody>
      </p:sp>
      <p:sp>
        <p:nvSpPr>
          <p:cNvPr id="905" name="Google Shape;905;p40"/>
          <p:cNvSpPr txBox="1">
            <a:spLocks noGrp="1"/>
          </p:cNvSpPr>
          <p:nvPr>
            <p:ph type="title" idx="7"/>
          </p:nvPr>
        </p:nvSpPr>
        <p:spPr>
          <a:xfrm>
            <a:off x="1858613" y="3491700"/>
            <a:ext cx="3036116" cy="23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</a:t>
            </a:r>
            <a:r>
              <a:rPr lang="en">
                <a:solidFill>
                  <a:schemeClr val="bg1"/>
                </a:solidFill>
              </a:rPr>
              <a:t>EVALUATION</a:t>
            </a:r>
            <a:endParaRPr>
              <a:solidFill>
                <a:schemeClr val="bg1"/>
              </a:solidFill>
            </a:endParaRPr>
          </a:p>
        </p:txBody>
      </p:sp>
      <p:sp>
        <p:nvSpPr>
          <p:cNvPr id="906" name="Google Shape;906;p40"/>
          <p:cNvSpPr txBox="1">
            <a:spLocks noGrp="1"/>
          </p:cNvSpPr>
          <p:nvPr>
            <p:ph type="title" idx="8"/>
          </p:nvPr>
        </p:nvSpPr>
        <p:spPr>
          <a:xfrm>
            <a:off x="1072025" y="3520177"/>
            <a:ext cx="642600" cy="71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endParaRPr/>
          </a:p>
        </p:txBody>
      </p:sp>
      <p:grpSp>
        <p:nvGrpSpPr>
          <p:cNvPr id="916" name="Google Shape;916;p40"/>
          <p:cNvGrpSpPr/>
          <p:nvPr/>
        </p:nvGrpSpPr>
        <p:grpSpPr>
          <a:xfrm flipH="1">
            <a:off x="7202391" y="481050"/>
            <a:ext cx="1221600" cy="385800"/>
            <a:chOff x="2602975" y="1166475"/>
            <a:chExt cx="1221600" cy="385800"/>
          </a:xfrm>
        </p:grpSpPr>
        <p:sp>
          <p:nvSpPr>
            <p:cNvPr id="917" name="Google Shape;917;p40"/>
            <p:cNvSpPr/>
            <p:nvPr/>
          </p:nvSpPr>
          <p:spPr>
            <a:xfrm>
              <a:off x="2602975" y="1166475"/>
              <a:ext cx="385800" cy="385800"/>
            </a:xfrm>
            <a:prstGeom prst="mathMultiply">
              <a:avLst>
                <a:gd name="adj1" fmla="val 2352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40"/>
            <p:cNvSpPr/>
            <p:nvPr/>
          </p:nvSpPr>
          <p:spPr>
            <a:xfrm>
              <a:off x="3020875" y="1166475"/>
              <a:ext cx="385800" cy="385800"/>
            </a:xfrm>
            <a:prstGeom prst="mathMultiply">
              <a:avLst>
                <a:gd name="adj1" fmla="val 2352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40"/>
            <p:cNvSpPr/>
            <p:nvPr/>
          </p:nvSpPr>
          <p:spPr>
            <a:xfrm>
              <a:off x="3438775" y="1166475"/>
              <a:ext cx="385800" cy="385800"/>
            </a:xfrm>
            <a:prstGeom prst="mathMultiply">
              <a:avLst>
                <a:gd name="adj1" fmla="val 2352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p43"/>
          <p:cNvSpPr txBox="1">
            <a:spLocks noGrp="1"/>
          </p:cNvSpPr>
          <p:nvPr>
            <p:ph type="title" idx="6"/>
          </p:nvPr>
        </p:nvSpPr>
        <p:spPr>
          <a:xfrm>
            <a:off x="720000" y="387600"/>
            <a:ext cx="7696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BACK-END</a:t>
            </a:r>
            <a:endParaRPr/>
          </a:p>
        </p:txBody>
      </p:sp>
      <p:sp>
        <p:nvSpPr>
          <p:cNvPr id="950" name="Google Shape;950;p43"/>
          <p:cNvSpPr txBox="1">
            <a:spLocks noGrp="1"/>
          </p:cNvSpPr>
          <p:nvPr>
            <p:ph type="title"/>
          </p:nvPr>
        </p:nvSpPr>
        <p:spPr>
          <a:xfrm>
            <a:off x="720000" y="1229978"/>
            <a:ext cx="5566500" cy="30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"/>
            </a:br>
            <a:br>
              <a:rPr lang="en"/>
            </a:br>
            <a:br>
              <a:rPr lang="en"/>
            </a:br>
            <a:br>
              <a:rPr lang="en"/>
            </a:br>
            <a:br>
              <a:rPr lang="en"/>
            </a:br>
            <a:br>
              <a:rPr lang="en"/>
            </a:br>
            <a:br>
              <a:rPr lang="en"/>
            </a:br>
            <a:br>
              <a:rPr lang="en"/>
            </a:br>
            <a:br>
              <a:rPr lang="en"/>
            </a:br>
            <a:br>
              <a:rPr lang="en"/>
            </a:br>
            <a:br>
              <a:rPr lang="en"/>
            </a:br>
            <a:br>
              <a:rPr lang="en"/>
            </a:br>
            <a:r>
              <a:rPr lang="en"/>
              <a:t>1000 TWEETS / HOUR </a:t>
            </a:r>
            <a:r>
              <a:rPr lang="en">
                <a:solidFill>
                  <a:schemeClr val="bg1"/>
                </a:solidFill>
              </a:rPr>
              <a:t>PROCESSING</a:t>
            </a:r>
            <a:endParaRPr>
              <a:solidFill>
                <a:schemeClr val="bg1"/>
              </a:solidFill>
            </a:endParaRPr>
          </a:p>
        </p:txBody>
      </p:sp>
      <p:grpSp>
        <p:nvGrpSpPr>
          <p:cNvPr id="957" name="Google Shape;957;p43"/>
          <p:cNvGrpSpPr/>
          <p:nvPr/>
        </p:nvGrpSpPr>
        <p:grpSpPr>
          <a:xfrm flipH="1">
            <a:off x="7202391" y="481050"/>
            <a:ext cx="1221600" cy="385800"/>
            <a:chOff x="2602975" y="1166475"/>
            <a:chExt cx="1221600" cy="385800"/>
          </a:xfrm>
        </p:grpSpPr>
        <p:sp>
          <p:nvSpPr>
            <p:cNvPr id="958" name="Google Shape;958;p43"/>
            <p:cNvSpPr/>
            <p:nvPr/>
          </p:nvSpPr>
          <p:spPr>
            <a:xfrm>
              <a:off x="2602975" y="1166475"/>
              <a:ext cx="385800" cy="385800"/>
            </a:xfrm>
            <a:prstGeom prst="mathMultiply">
              <a:avLst>
                <a:gd name="adj1" fmla="val 2352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43"/>
            <p:cNvSpPr/>
            <p:nvPr/>
          </p:nvSpPr>
          <p:spPr>
            <a:xfrm>
              <a:off x="3020875" y="1166475"/>
              <a:ext cx="385800" cy="385800"/>
            </a:xfrm>
            <a:prstGeom prst="mathMultiply">
              <a:avLst>
                <a:gd name="adj1" fmla="val 2352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43"/>
            <p:cNvSpPr/>
            <p:nvPr/>
          </p:nvSpPr>
          <p:spPr>
            <a:xfrm>
              <a:off x="3438775" y="1166475"/>
              <a:ext cx="385800" cy="385800"/>
            </a:xfrm>
            <a:prstGeom prst="mathMultiply">
              <a:avLst>
                <a:gd name="adj1" fmla="val 2352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61" name="Google Shape;961;p43"/>
          <p:cNvSpPr/>
          <p:nvPr/>
        </p:nvSpPr>
        <p:spPr>
          <a:xfrm>
            <a:off x="6225272" y="3821594"/>
            <a:ext cx="3224875" cy="1352525"/>
          </a:xfrm>
          <a:custGeom>
            <a:avLst/>
            <a:gdLst/>
            <a:ahLst/>
            <a:cxnLst/>
            <a:rect l="l" t="t" r="r" b="b"/>
            <a:pathLst>
              <a:path w="128995" h="54101" extrusionOk="0">
                <a:moveTo>
                  <a:pt x="128995" y="4707"/>
                </a:moveTo>
                <a:cubicBezTo>
                  <a:pt x="125427" y="-649"/>
                  <a:pt x="116654" y="216"/>
                  <a:pt x="110218" y="216"/>
                </a:cubicBezTo>
                <a:cubicBezTo>
                  <a:pt x="104178" y="216"/>
                  <a:pt x="95772" y="-472"/>
                  <a:pt x="92664" y="4707"/>
                </a:cubicBezTo>
                <a:cubicBezTo>
                  <a:pt x="87900" y="12644"/>
                  <a:pt x="95284" y="23870"/>
                  <a:pt x="91848" y="32465"/>
                </a:cubicBezTo>
                <a:cubicBezTo>
                  <a:pt x="90263" y="36431"/>
                  <a:pt x="84908" y="37741"/>
                  <a:pt x="80826" y="38997"/>
                </a:cubicBezTo>
                <a:cubicBezTo>
                  <a:pt x="68115" y="42908"/>
                  <a:pt x="55360" y="31068"/>
                  <a:pt x="43270" y="25526"/>
                </a:cubicBezTo>
                <a:cubicBezTo>
                  <a:pt x="35868" y="22133"/>
                  <a:pt x="27300" y="20768"/>
                  <a:pt x="19186" y="21444"/>
                </a:cubicBezTo>
                <a:cubicBezTo>
                  <a:pt x="10920" y="22133"/>
                  <a:pt x="2847" y="29844"/>
                  <a:pt x="408" y="37772"/>
                </a:cubicBezTo>
                <a:cubicBezTo>
                  <a:pt x="-1224" y="43077"/>
                  <a:pt x="3674" y="48550"/>
                  <a:pt x="3674" y="54101"/>
                </a:cubicBezTo>
              </a:path>
            </a:pathLst>
          </a:custGeom>
          <a:noFill/>
          <a:ln w="19050" cap="rnd" cmpd="sng">
            <a:solidFill>
              <a:schemeClr val="lt2"/>
            </a:solidFill>
            <a:prstDash val="dash"/>
            <a:round/>
            <a:headEnd type="none" w="med" len="med"/>
            <a:tailEnd type="none" w="med" len="med"/>
          </a:ln>
        </p:spPr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7770195-DCC8-B355-0D1C-FB983C21E4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8118" y="984718"/>
            <a:ext cx="1458026" cy="1093520"/>
          </a:xfrm>
          <a:prstGeom prst="rect">
            <a:avLst/>
          </a:prstGeom>
        </p:spPr>
      </p:pic>
      <p:pic>
        <p:nvPicPr>
          <p:cNvPr id="10" name="Picture 2" descr="FastApi">
            <a:extLst>
              <a:ext uri="{FF2B5EF4-FFF2-40B4-BE49-F238E27FC236}">
                <a16:creationId xmlns:a16="http://schemas.microsoft.com/office/drawing/2014/main" id="{766E805A-07A5-7026-9779-24CB4CCB5A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074" y="1223430"/>
            <a:ext cx="616096" cy="616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1E50F26-21DD-E4C6-406A-EC999EB7FF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2318" y="1188578"/>
            <a:ext cx="685800" cy="6858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29AC3FD-FFE1-0246-E542-CE535B43D4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2074" y="2282098"/>
            <a:ext cx="2519146" cy="591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9545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p43"/>
          <p:cNvSpPr txBox="1">
            <a:spLocks noGrp="1"/>
          </p:cNvSpPr>
          <p:nvPr>
            <p:ph type="title" idx="6"/>
          </p:nvPr>
        </p:nvSpPr>
        <p:spPr>
          <a:xfrm>
            <a:off x="720000" y="387600"/>
            <a:ext cx="7696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/>
              <a:t>FEAR&amp;GREED</a:t>
            </a:r>
            <a:r>
              <a:rPr lang="en-US" altLang="ko-KR">
                <a:solidFill>
                  <a:schemeClr val="lt1"/>
                </a:solidFill>
              </a:rPr>
              <a:t>, BITSENTIMENT SCORE</a:t>
            </a:r>
            <a:endParaRPr/>
          </a:p>
        </p:txBody>
      </p:sp>
      <p:sp>
        <p:nvSpPr>
          <p:cNvPr id="950" name="Google Shape;950;p43"/>
          <p:cNvSpPr txBox="1">
            <a:spLocks noGrp="1"/>
          </p:cNvSpPr>
          <p:nvPr>
            <p:ph type="title"/>
          </p:nvPr>
        </p:nvSpPr>
        <p:spPr>
          <a:xfrm>
            <a:off x="720000" y="1229978"/>
            <a:ext cx="8191525" cy="352592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BITSENTIMENT SCORE</a:t>
            </a:r>
            <a:br>
              <a:rPr lang="en-US"/>
            </a:br>
            <a:r>
              <a:rPr lang="en-US" sz="1400">
                <a:solidFill>
                  <a:schemeClr val="bg1"/>
                </a:solidFill>
              </a:rPr>
              <a:t>1DAY </a:t>
            </a:r>
            <a:r>
              <a:rPr lang="ko-KR" altLang="en-US" sz="1400">
                <a:solidFill>
                  <a:schemeClr val="bg1"/>
                </a:solidFill>
              </a:rPr>
              <a:t>감정분석 결과를 </a:t>
            </a:r>
            <a:r>
              <a:rPr lang="en-US" altLang="ko-KR" sz="1400">
                <a:solidFill>
                  <a:schemeClr val="bg1"/>
                </a:solidFill>
              </a:rPr>
              <a:t>0~100</a:t>
            </a:r>
            <a:br>
              <a:rPr lang="en-US" altLang="ko-KR"/>
            </a:br>
            <a:br>
              <a:rPr lang="en-US" altLang="ko-KR"/>
            </a:br>
            <a:r>
              <a:rPr lang="en-US" altLang="ko-KR"/>
              <a:t>MARKET FEAR&amp;GREED</a:t>
            </a:r>
            <a:br>
              <a:rPr lang="en-US" altLang="ko-KR"/>
            </a:br>
            <a:r>
              <a:rPr lang="en-US" altLang="ko-KR" sz="1400">
                <a:solidFill>
                  <a:schemeClr val="bg1"/>
                </a:solidFill>
              </a:rPr>
              <a:t>MARKET MOMENTUM + SAFE HAVEN + VOLATILITY + SNS SCORE</a:t>
            </a:r>
            <a:br>
              <a:rPr lang="en-US" altLang="ko-KR"/>
            </a:br>
            <a:endParaRPr/>
          </a:p>
        </p:txBody>
      </p:sp>
      <p:sp>
        <p:nvSpPr>
          <p:cNvPr id="961" name="Google Shape;961;p43"/>
          <p:cNvSpPr/>
          <p:nvPr/>
        </p:nvSpPr>
        <p:spPr>
          <a:xfrm>
            <a:off x="6225272" y="3821594"/>
            <a:ext cx="3224875" cy="1352525"/>
          </a:xfrm>
          <a:custGeom>
            <a:avLst/>
            <a:gdLst/>
            <a:ahLst/>
            <a:cxnLst/>
            <a:rect l="l" t="t" r="r" b="b"/>
            <a:pathLst>
              <a:path w="128995" h="54101" extrusionOk="0">
                <a:moveTo>
                  <a:pt x="128995" y="4707"/>
                </a:moveTo>
                <a:cubicBezTo>
                  <a:pt x="125427" y="-649"/>
                  <a:pt x="116654" y="216"/>
                  <a:pt x="110218" y="216"/>
                </a:cubicBezTo>
                <a:cubicBezTo>
                  <a:pt x="104178" y="216"/>
                  <a:pt x="95772" y="-472"/>
                  <a:pt x="92664" y="4707"/>
                </a:cubicBezTo>
                <a:cubicBezTo>
                  <a:pt x="87900" y="12644"/>
                  <a:pt x="95284" y="23870"/>
                  <a:pt x="91848" y="32465"/>
                </a:cubicBezTo>
                <a:cubicBezTo>
                  <a:pt x="90263" y="36431"/>
                  <a:pt x="84908" y="37741"/>
                  <a:pt x="80826" y="38997"/>
                </a:cubicBezTo>
                <a:cubicBezTo>
                  <a:pt x="68115" y="42908"/>
                  <a:pt x="55360" y="31068"/>
                  <a:pt x="43270" y="25526"/>
                </a:cubicBezTo>
                <a:cubicBezTo>
                  <a:pt x="35868" y="22133"/>
                  <a:pt x="27300" y="20768"/>
                  <a:pt x="19186" y="21444"/>
                </a:cubicBezTo>
                <a:cubicBezTo>
                  <a:pt x="10920" y="22133"/>
                  <a:pt x="2847" y="29844"/>
                  <a:pt x="408" y="37772"/>
                </a:cubicBezTo>
                <a:cubicBezTo>
                  <a:pt x="-1224" y="43077"/>
                  <a:pt x="3674" y="48550"/>
                  <a:pt x="3674" y="54101"/>
                </a:cubicBezTo>
              </a:path>
            </a:pathLst>
          </a:custGeom>
          <a:noFill/>
          <a:ln w="19050" cap="rnd" cmpd="sng">
            <a:solidFill>
              <a:schemeClr val="lt2"/>
            </a:solidFill>
            <a:prstDash val="dash"/>
            <a:round/>
            <a:headEnd type="none" w="med" len="med"/>
            <a:tailEnd type="none" w="med" len="med"/>
          </a:ln>
        </p:spPr>
      </p:sp>
      <p:pic>
        <p:nvPicPr>
          <p:cNvPr id="1026" name="Picture 2" descr="The Ins And Outs Of The Awesome Oscillator Indicator">
            <a:extLst>
              <a:ext uri="{FF2B5EF4-FFF2-40B4-BE49-F238E27FC236}">
                <a16:creationId xmlns:a16="http://schemas.microsoft.com/office/drawing/2014/main" id="{B487B120-8240-CF1D-87B3-6656915324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9330" y="1242040"/>
            <a:ext cx="3112710" cy="1750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47328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p43"/>
          <p:cNvSpPr txBox="1">
            <a:spLocks noGrp="1"/>
          </p:cNvSpPr>
          <p:nvPr>
            <p:ph type="title" idx="6"/>
          </p:nvPr>
        </p:nvSpPr>
        <p:spPr>
          <a:xfrm>
            <a:off x="720000" y="387600"/>
            <a:ext cx="7696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FRONT-END</a:t>
            </a:r>
            <a:endParaRPr/>
          </a:p>
        </p:txBody>
      </p:sp>
      <p:grpSp>
        <p:nvGrpSpPr>
          <p:cNvPr id="957" name="Google Shape;957;p43"/>
          <p:cNvGrpSpPr/>
          <p:nvPr/>
        </p:nvGrpSpPr>
        <p:grpSpPr>
          <a:xfrm flipH="1">
            <a:off x="7202391" y="481050"/>
            <a:ext cx="1221600" cy="385800"/>
            <a:chOff x="2602975" y="1166475"/>
            <a:chExt cx="1221600" cy="385800"/>
          </a:xfrm>
        </p:grpSpPr>
        <p:sp>
          <p:nvSpPr>
            <p:cNvPr id="958" name="Google Shape;958;p43"/>
            <p:cNvSpPr/>
            <p:nvPr/>
          </p:nvSpPr>
          <p:spPr>
            <a:xfrm>
              <a:off x="2602975" y="1166475"/>
              <a:ext cx="385800" cy="385800"/>
            </a:xfrm>
            <a:prstGeom prst="mathMultiply">
              <a:avLst>
                <a:gd name="adj1" fmla="val 2352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43"/>
            <p:cNvSpPr/>
            <p:nvPr/>
          </p:nvSpPr>
          <p:spPr>
            <a:xfrm>
              <a:off x="3020875" y="1166475"/>
              <a:ext cx="385800" cy="385800"/>
            </a:xfrm>
            <a:prstGeom prst="mathMultiply">
              <a:avLst>
                <a:gd name="adj1" fmla="val 2352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43"/>
            <p:cNvSpPr/>
            <p:nvPr/>
          </p:nvSpPr>
          <p:spPr>
            <a:xfrm>
              <a:off x="3438775" y="1166475"/>
              <a:ext cx="385800" cy="385800"/>
            </a:xfrm>
            <a:prstGeom prst="mathMultiply">
              <a:avLst>
                <a:gd name="adj1" fmla="val 2352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61" name="Google Shape;961;p43"/>
          <p:cNvSpPr/>
          <p:nvPr/>
        </p:nvSpPr>
        <p:spPr>
          <a:xfrm>
            <a:off x="6225272" y="3821594"/>
            <a:ext cx="3224875" cy="1352525"/>
          </a:xfrm>
          <a:custGeom>
            <a:avLst/>
            <a:gdLst/>
            <a:ahLst/>
            <a:cxnLst/>
            <a:rect l="l" t="t" r="r" b="b"/>
            <a:pathLst>
              <a:path w="128995" h="54101" extrusionOk="0">
                <a:moveTo>
                  <a:pt x="128995" y="4707"/>
                </a:moveTo>
                <a:cubicBezTo>
                  <a:pt x="125427" y="-649"/>
                  <a:pt x="116654" y="216"/>
                  <a:pt x="110218" y="216"/>
                </a:cubicBezTo>
                <a:cubicBezTo>
                  <a:pt x="104178" y="216"/>
                  <a:pt x="95772" y="-472"/>
                  <a:pt x="92664" y="4707"/>
                </a:cubicBezTo>
                <a:cubicBezTo>
                  <a:pt x="87900" y="12644"/>
                  <a:pt x="95284" y="23870"/>
                  <a:pt x="91848" y="32465"/>
                </a:cubicBezTo>
                <a:cubicBezTo>
                  <a:pt x="90263" y="36431"/>
                  <a:pt x="84908" y="37741"/>
                  <a:pt x="80826" y="38997"/>
                </a:cubicBezTo>
                <a:cubicBezTo>
                  <a:pt x="68115" y="42908"/>
                  <a:pt x="55360" y="31068"/>
                  <a:pt x="43270" y="25526"/>
                </a:cubicBezTo>
                <a:cubicBezTo>
                  <a:pt x="35868" y="22133"/>
                  <a:pt x="27300" y="20768"/>
                  <a:pt x="19186" y="21444"/>
                </a:cubicBezTo>
                <a:cubicBezTo>
                  <a:pt x="10920" y="22133"/>
                  <a:pt x="2847" y="29844"/>
                  <a:pt x="408" y="37772"/>
                </a:cubicBezTo>
                <a:cubicBezTo>
                  <a:pt x="-1224" y="43077"/>
                  <a:pt x="3674" y="48550"/>
                  <a:pt x="3674" y="54101"/>
                </a:cubicBezTo>
              </a:path>
            </a:pathLst>
          </a:custGeom>
          <a:noFill/>
          <a:ln w="19050" cap="rnd" cmpd="sng">
            <a:solidFill>
              <a:schemeClr val="lt2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12" name="Google Shape;950;p43">
            <a:extLst>
              <a:ext uri="{FF2B5EF4-FFF2-40B4-BE49-F238E27FC236}">
                <a16:creationId xmlns:a16="http://schemas.microsoft.com/office/drawing/2014/main" id="{6C09D1A4-22E1-F2C6-14F7-DB719B6EE2B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9940" y="2705001"/>
            <a:ext cx="3852000" cy="30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bg1"/>
                </a:solidFill>
              </a:rPr>
              <a:t>REACTJS</a:t>
            </a:r>
            <a:r>
              <a:rPr lang="en-US" sz="1600"/>
              <a:t> / </a:t>
            </a:r>
            <a:r>
              <a:rPr lang="en-US" sz="1600">
                <a:solidFill>
                  <a:schemeClr val="bg1"/>
                </a:solidFill>
              </a:rPr>
              <a:t>CSS</a:t>
            </a:r>
            <a:br>
              <a:rPr lang="en-US" sz="1600"/>
            </a:br>
            <a:br>
              <a:rPr lang="en-US" sz="1600"/>
            </a:br>
            <a:r>
              <a:rPr lang="en-US" sz="1600">
                <a:solidFill>
                  <a:schemeClr val="bg1"/>
                </a:solidFill>
              </a:rPr>
              <a:t>SHOW COIN INFO</a:t>
            </a:r>
            <a:br>
              <a:rPr lang="en-US" sz="1600"/>
            </a:br>
            <a:r>
              <a:rPr lang="en-US" sz="1000"/>
              <a:t>LOGO, TICKER, PRICE, TOTAL VOLUME, 24H CHANGE SENTIMENT, MARKET CAP, SENTIMENT SCORE</a:t>
            </a:r>
            <a:br>
              <a:rPr lang="en-US" sz="1000"/>
            </a:br>
            <a:br>
              <a:rPr lang="en-US" sz="1000"/>
            </a:br>
            <a:endParaRPr sz="100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87A2A7D-342D-BB7A-9076-CE5B153B75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0186" y="30619"/>
            <a:ext cx="425381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7191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Google Shape;924;p41"/>
          <p:cNvSpPr txBox="1">
            <a:spLocks noGrp="1"/>
          </p:cNvSpPr>
          <p:nvPr>
            <p:ph type="subTitle" idx="1"/>
          </p:nvPr>
        </p:nvSpPr>
        <p:spPr>
          <a:xfrm>
            <a:off x="1495993" y="2486950"/>
            <a:ext cx="5577300" cy="33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ko-KR" altLang="en-US"/>
              <a:t>프로젝트 평가</a:t>
            </a:r>
            <a:endParaRPr/>
          </a:p>
        </p:txBody>
      </p:sp>
      <p:sp>
        <p:nvSpPr>
          <p:cNvPr id="925" name="Google Shape;925;p41"/>
          <p:cNvSpPr txBox="1">
            <a:spLocks noGrp="1"/>
          </p:cNvSpPr>
          <p:nvPr>
            <p:ph type="title"/>
          </p:nvPr>
        </p:nvSpPr>
        <p:spPr>
          <a:xfrm>
            <a:off x="1493842" y="1862400"/>
            <a:ext cx="6513873" cy="62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</a:t>
            </a:r>
            <a:r>
              <a:rPr lang="en">
                <a:solidFill>
                  <a:schemeClr val="bg1"/>
                </a:solidFill>
              </a:rPr>
              <a:t>EVALUATION</a:t>
            </a:r>
            <a:endParaRPr>
              <a:solidFill>
                <a:schemeClr val="bg1"/>
              </a:solidFill>
            </a:endParaRPr>
          </a:p>
        </p:txBody>
      </p:sp>
      <p:cxnSp>
        <p:nvCxnSpPr>
          <p:cNvPr id="926" name="Google Shape;926;p41"/>
          <p:cNvCxnSpPr/>
          <p:nvPr/>
        </p:nvCxnSpPr>
        <p:spPr>
          <a:xfrm>
            <a:off x="1369921" y="1851107"/>
            <a:ext cx="0" cy="96870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27" name="Google Shape;927;p41"/>
          <p:cNvSpPr txBox="1">
            <a:spLocks noGrp="1"/>
          </p:cNvSpPr>
          <p:nvPr>
            <p:ph type="title" idx="2"/>
          </p:nvPr>
        </p:nvSpPr>
        <p:spPr>
          <a:xfrm>
            <a:off x="452568" y="1871650"/>
            <a:ext cx="917400" cy="96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endParaRPr/>
          </a:p>
        </p:txBody>
      </p:sp>
      <p:grpSp>
        <p:nvGrpSpPr>
          <p:cNvPr id="928" name="Google Shape;928;p41"/>
          <p:cNvGrpSpPr/>
          <p:nvPr/>
        </p:nvGrpSpPr>
        <p:grpSpPr>
          <a:xfrm flipH="1">
            <a:off x="1540673" y="3417022"/>
            <a:ext cx="1221600" cy="385800"/>
            <a:chOff x="2602975" y="1166475"/>
            <a:chExt cx="1221600" cy="385800"/>
          </a:xfrm>
        </p:grpSpPr>
        <p:sp>
          <p:nvSpPr>
            <p:cNvPr id="929" name="Google Shape;929;p41"/>
            <p:cNvSpPr/>
            <p:nvPr/>
          </p:nvSpPr>
          <p:spPr>
            <a:xfrm>
              <a:off x="2602975" y="1166475"/>
              <a:ext cx="385800" cy="385800"/>
            </a:xfrm>
            <a:prstGeom prst="mathMultiply">
              <a:avLst>
                <a:gd name="adj1" fmla="val 2352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41"/>
            <p:cNvSpPr/>
            <p:nvPr/>
          </p:nvSpPr>
          <p:spPr>
            <a:xfrm>
              <a:off x="3020875" y="1166475"/>
              <a:ext cx="385800" cy="385800"/>
            </a:xfrm>
            <a:prstGeom prst="mathMultiply">
              <a:avLst>
                <a:gd name="adj1" fmla="val 2352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41"/>
            <p:cNvSpPr/>
            <p:nvPr/>
          </p:nvSpPr>
          <p:spPr>
            <a:xfrm>
              <a:off x="3438775" y="1166475"/>
              <a:ext cx="385800" cy="385800"/>
            </a:xfrm>
            <a:prstGeom prst="mathMultiply">
              <a:avLst>
                <a:gd name="adj1" fmla="val 2352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2501648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p43"/>
          <p:cNvSpPr txBox="1">
            <a:spLocks noGrp="1"/>
          </p:cNvSpPr>
          <p:nvPr>
            <p:ph type="title" idx="6"/>
          </p:nvPr>
        </p:nvSpPr>
        <p:spPr>
          <a:xfrm>
            <a:off x="720000" y="387600"/>
            <a:ext cx="7696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ADVERTISE</a:t>
            </a:r>
            <a:r>
              <a:rPr lang="ko-KR" altLang="en-US">
                <a:solidFill>
                  <a:schemeClr val="lt1"/>
                </a:solidFill>
              </a:rPr>
              <a:t> </a:t>
            </a:r>
            <a:r>
              <a:rPr lang="en-US" altLang="ko-KR">
                <a:solidFill>
                  <a:schemeClr val="lt1"/>
                </a:solidFill>
              </a:rPr>
              <a:t>CLASSIFIER</a:t>
            </a:r>
            <a:r>
              <a:rPr lang="en">
                <a:solidFill>
                  <a:schemeClr val="lt1"/>
                </a:solidFill>
              </a:rPr>
              <a:t> MODEL</a:t>
            </a:r>
            <a:endParaRPr/>
          </a:p>
        </p:txBody>
      </p:sp>
      <p:sp>
        <p:nvSpPr>
          <p:cNvPr id="950" name="Google Shape;950;p43"/>
          <p:cNvSpPr txBox="1">
            <a:spLocks noGrp="1"/>
          </p:cNvSpPr>
          <p:nvPr>
            <p:ph type="title"/>
          </p:nvPr>
        </p:nvSpPr>
        <p:spPr>
          <a:xfrm>
            <a:off x="720000" y="1229978"/>
            <a:ext cx="3550195" cy="30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KERAS EVALUATE</a:t>
            </a:r>
            <a:endParaRPr/>
          </a:p>
        </p:txBody>
      </p:sp>
      <p:grpSp>
        <p:nvGrpSpPr>
          <p:cNvPr id="957" name="Google Shape;957;p43"/>
          <p:cNvGrpSpPr/>
          <p:nvPr/>
        </p:nvGrpSpPr>
        <p:grpSpPr>
          <a:xfrm flipH="1">
            <a:off x="7202391" y="481050"/>
            <a:ext cx="1221600" cy="385800"/>
            <a:chOff x="2602975" y="1166475"/>
            <a:chExt cx="1221600" cy="385800"/>
          </a:xfrm>
        </p:grpSpPr>
        <p:sp>
          <p:nvSpPr>
            <p:cNvPr id="958" name="Google Shape;958;p43"/>
            <p:cNvSpPr/>
            <p:nvPr/>
          </p:nvSpPr>
          <p:spPr>
            <a:xfrm>
              <a:off x="2602975" y="1166475"/>
              <a:ext cx="385800" cy="385800"/>
            </a:xfrm>
            <a:prstGeom prst="mathMultiply">
              <a:avLst>
                <a:gd name="adj1" fmla="val 2352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43"/>
            <p:cNvSpPr/>
            <p:nvPr/>
          </p:nvSpPr>
          <p:spPr>
            <a:xfrm>
              <a:off x="3020875" y="1166475"/>
              <a:ext cx="385800" cy="385800"/>
            </a:xfrm>
            <a:prstGeom prst="mathMultiply">
              <a:avLst>
                <a:gd name="adj1" fmla="val 2352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43"/>
            <p:cNvSpPr/>
            <p:nvPr/>
          </p:nvSpPr>
          <p:spPr>
            <a:xfrm>
              <a:off x="3438775" y="1166475"/>
              <a:ext cx="385800" cy="385800"/>
            </a:xfrm>
            <a:prstGeom prst="mathMultiply">
              <a:avLst>
                <a:gd name="adj1" fmla="val 2352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61" name="Google Shape;961;p43"/>
          <p:cNvSpPr/>
          <p:nvPr/>
        </p:nvSpPr>
        <p:spPr>
          <a:xfrm>
            <a:off x="6225272" y="3821594"/>
            <a:ext cx="3224875" cy="1352525"/>
          </a:xfrm>
          <a:custGeom>
            <a:avLst/>
            <a:gdLst/>
            <a:ahLst/>
            <a:cxnLst/>
            <a:rect l="l" t="t" r="r" b="b"/>
            <a:pathLst>
              <a:path w="128995" h="54101" extrusionOk="0">
                <a:moveTo>
                  <a:pt x="128995" y="4707"/>
                </a:moveTo>
                <a:cubicBezTo>
                  <a:pt x="125427" y="-649"/>
                  <a:pt x="116654" y="216"/>
                  <a:pt x="110218" y="216"/>
                </a:cubicBezTo>
                <a:cubicBezTo>
                  <a:pt x="104178" y="216"/>
                  <a:pt x="95772" y="-472"/>
                  <a:pt x="92664" y="4707"/>
                </a:cubicBezTo>
                <a:cubicBezTo>
                  <a:pt x="87900" y="12644"/>
                  <a:pt x="95284" y="23870"/>
                  <a:pt x="91848" y="32465"/>
                </a:cubicBezTo>
                <a:cubicBezTo>
                  <a:pt x="90263" y="36431"/>
                  <a:pt x="84908" y="37741"/>
                  <a:pt x="80826" y="38997"/>
                </a:cubicBezTo>
                <a:cubicBezTo>
                  <a:pt x="68115" y="42908"/>
                  <a:pt x="55360" y="31068"/>
                  <a:pt x="43270" y="25526"/>
                </a:cubicBezTo>
                <a:cubicBezTo>
                  <a:pt x="35868" y="22133"/>
                  <a:pt x="27300" y="20768"/>
                  <a:pt x="19186" y="21444"/>
                </a:cubicBezTo>
                <a:cubicBezTo>
                  <a:pt x="10920" y="22133"/>
                  <a:pt x="2847" y="29844"/>
                  <a:pt x="408" y="37772"/>
                </a:cubicBezTo>
                <a:cubicBezTo>
                  <a:pt x="-1224" y="43077"/>
                  <a:pt x="3674" y="48550"/>
                  <a:pt x="3674" y="54101"/>
                </a:cubicBezTo>
              </a:path>
            </a:pathLst>
          </a:custGeom>
          <a:noFill/>
          <a:ln w="19050" cap="rnd" cmpd="sng">
            <a:solidFill>
              <a:schemeClr val="lt2"/>
            </a:solidFill>
            <a:prstDash val="dash"/>
            <a:round/>
            <a:headEnd type="none" w="med" len="med"/>
            <a:tailEnd type="none" w="med" len="med"/>
          </a:ln>
        </p:spPr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60EB25A-6A05-DDA8-C1C5-501983EB96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728" y="1740996"/>
            <a:ext cx="6049219" cy="2369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2425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p43"/>
          <p:cNvSpPr txBox="1">
            <a:spLocks noGrp="1"/>
          </p:cNvSpPr>
          <p:nvPr>
            <p:ph type="title" idx="6"/>
          </p:nvPr>
        </p:nvSpPr>
        <p:spPr>
          <a:xfrm>
            <a:off x="720000" y="387600"/>
            <a:ext cx="7696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ADVERTISE</a:t>
            </a:r>
            <a:r>
              <a:rPr lang="ko-KR" altLang="en-US">
                <a:solidFill>
                  <a:schemeClr val="lt1"/>
                </a:solidFill>
              </a:rPr>
              <a:t> </a:t>
            </a:r>
            <a:r>
              <a:rPr lang="en-US" altLang="ko-KR">
                <a:solidFill>
                  <a:schemeClr val="lt1"/>
                </a:solidFill>
              </a:rPr>
              <a:t>CLASSIFIER</a:t>
            </a:r>
            <a:r>
              <a:rPr lang="en">
                <a:solidFill>
                  <a:schemeClr val="lt1"/>
                </a:solidFill>
              </a:rPr>
              <a:t> MODEL</a:t>
            </a:r>
            <a:endParaRPr/>
          </a:p>
        </p:txBody>
      </p:sp>
      <p:sp>
        <p:nvSpPr>
          <p:cNvPr id="950" name="Google Shape;950;p43"/>
          <p:cNvSpPr txBox="1">
            <a:spLocks noGrp="1"/>
          </p:cNvSpPr>
          <p:nvPr>
            <p:ph type="title"/>
          </p:nvPr>
        </p:nvSpPr>
        <p:spPr>
          <a:xfrm>
            <a:off x="720000" y="1229978"/>
            <a:ext cx="3550195" cy="30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ACCURACY : 84%</a:t>
            </a:r>
            <a:endParaRPr/>
          </a:p>
        </p:txBody>
      </p:sp>
      <p:grpSp>
        <p:nvGrpSpPr>
          <p:cNvPr id="957" name="Google Shape;957;p43"/>
          <p:cNvGrpSpPr/>
          <p:nvPr/>
        </p:nvGrpSpPr>
        <p:grpSpPr>
          <a:xfrm flipH="1">
            <a:off x="7202391" y="481050"/>
            <a:ext cx="1221600" cy="385800"/>
            <a:chOff x="2602975" y="1166475"/>
            <a:chExt cx="1221600" cy="385800"/>
          </a:xfrm>
        </p:grpSpPr>
        <p:sp>
          <p:nvSpPr>
            <p:cNvPr id="958" name="Google Shape;958;p43"/>
            <p:cNvSpPr/>
            <p:nvPr/>
          </p:nvSpPr>
          <p:spPr>
            <a:xfrm>
              <a:off x="2602975" y="1166475"/>
              <a:ext cx="385800" cy="385800"/>
            </a:xfrm>
            <a:prstGeom prst="mathMultiply">
              <a:avLst>
                <a:gd name="adj1" fmla="val 2352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43"/>
            <p:cNvSpPr/>
            <p:nvPr/>
          </p:nvSpPr>
          <p:spPr>
            <a:xfrm>
              <a:off x="3020875" y="1166475"/>
              <a:ext cx="385800" cy="385800"/>
            </a:xfrm>
            <a:prstGeom prst="mathMultiply">
              <a:avLst>
                <a:gd name="adj1" fmla="val 2352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43"/>
            <p:cNvSpPr/>
            <p:nvPr/>
          </p:nvSpPr>
          <p:spPr>
            <a:xfrm>
              <a:off x="3438775" y="1166475"/>
              <a:ext cx="385800" cy="385800"/>
            </a:xfrm>
            <a:prstGeom prst="mathMultiply">
              <a:avLst>
                <a:gd name="adj1" fmla="val 2352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61" name="Google Shape;961;p43"/>
          <p:cNvSpPr/>
          <p:nvPr/>
        </p:nvSpPr>
        <p:spPr>
          <a:xfrm>
            <a:off x="6225272" y="3821594"/>
            <a:ext cx="3224875" cy="1352525"/>
          </a:xfrm>
          <a:custGeom>
            <a:avLst/>
            <a:gdLst/>
            <a:ahLst/>
            <a:cxnLst/>
            <a:rect l="l" t="t" r="r" b="b"/>
            <a:pathLst>
              <a:path w="128995" h="54101" extrusionOk="0">
                <a:moveTo>
                  <a:pt x="128995" y="4707"/>
                </a:moveTo>
                <a:cubicBezTo>
                  <a:pt x="125427" y="-649"/>
                  <a:pt x="116654" y="216"/>
                  <a:pt x="110218" y="216"/>
                </a:cubicBezTo>
                <a:cubicBezTo>
                  <a:pt x="104178" y="216"/>
                  <a:pt x="95772" y="-472"/>
                  <a:pt x="92664" y="4707"/>
                </a:cubicBezTo>
                <a:cubicBezTo>
                  <a:pt x="87900" y="12644"/>
                  <a:pt x="95284" y="23870"/>
                  <a:pt x="91848" y="32465"/>
                </a:cubicBezTo>
                <a:cubicBezTo>
                  <a:pt x="90263" y="36431"/>
                  <a:pt x="84908" y="37741"/>
                  <a:pt x="80826" y="38997"/>
                </a:cubicBezTo>
                <a:cubicBezTo>
                  <a:pt x="68115" y="42908"/>
                  <a:pt x="55360" y="31068"/>
                  <a:pt x="43270" y="25526"/>
                </a:cubicBezTo>
                <a:cubicBezTo>
                  <a:pt x="35868" y="22133"/>
                  <a:pt x="27300" y="20768"/>
                  <a:pt x="19186" y="21444"/>
                </a:cubicBezTo>
                <a:cubicBezTo>
                  <a:pt x="10920" y="22133"/>
                  <a:pt x="2847" y="29844"/>
                  <a:pt x="408" y="37772"/>
                </a:cubicBezTo>
                <a:cubicBezTo>
                  <a:pt x="-1224" y="43077"/>
                  <a:pt x="3674" y="48550"/>
                  <a:pt x="3674" y="54101"/>
                </a:cubicBezTo>
              </a:path>
            </a:pathLst>
          </a:custGeom>
          <a:noFill/>
          <a:ln w="19050" cap="rnd" cmpd="sng">
            <a:solidFill>
              <a:schemeClr val="lt2"/>
            </a:solidFill>
            <a:prstDash val="dash"/>
            <a:round/>
            <a:headEnd type="none" w="med" len="med"/>
            <a:tailEnd type="none" w="med" len="med"/>
          </a:ln>
        </p:spPr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6E521FC-6929-1DF8-A814-6E38696E9C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6551"/>
          <a:stretch/>
        </p:blipFill>
        <p:spPr>
          <a:xfrm>
            <a:off x="720000" y="2014779"/>
            <a:ext cx="6049219" cy="4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9786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p43"/>
          <p:cNvSpPr txBox="1">
            <a:spLocks noGrp="1"/>
          </p:cNvSpPr>
          <p:nvPr>
            <p:ph type="title" idx="6"/>
          </p:nvPr>
        </p:nvSpPr>
        <p:spPr>
          <a:xfrm>
            <a:off x="720000" y="387600"/>
            <a:ext cx="7696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SENTIMENT MODEL</a:t>
            </a:r>
            <a:endParaRPr/>
          </a:p>
        </p:txBody>
      </p:sp>
      <p:sp>
        <p:nvSpPr>
          <p:cNvPr id="950" name="Google Shape;950;p43"/>
          <p:cNvSpPr txBox="1">
            <a:spLocks noGrp="1"/>
          </p:cNvSpPr>
          <p:nvPr>
            <p:ph type="title"/>
          </p:nvPr>
        </p:nvSpPr>
        <p:spPr>
          <a:xfrm>
            <a:off x="720000" y="1229978"/>
            <a:ext cx="3550195" cy="30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ACCURACY : 77%</a:t>
            </a:r>
            <a:endParaRPr/>
          </a:p>
        </p:txBody>
      </p:sp>
      <p:grpSp>
        <p:nvGrpSpPr>
          <p:cNvPr id="957" name="Google Shape;957;p43"/>
          <p:cNvGrpSpPr/>
          <p:nvPr/>
        </p:nvGrpSpPr>
        <p:grpSpPr>
          <a:xfrm flipH="1">
            <a:off x="7202391" y="481050"/>
            <a:ext cx="1221600" cy="385800"/>
            <a:chOff x="2602975" y="1166475"/>
            <a:chExt cx="1221600" cy="385800"/>
          </a:xfrm>
        </p:grpSpPr>
        <p:sp>
          <p:nvSpPr>
            <p:cNvPr id="958" name="Google Shape;958;p43"/>
            <p:cNvSpPr/>
            <p:nvPr/>
          </p:nvSpPr>
          <p:spPr>
            <a:xfrm>
              <a:off x="2602975" y="1166475"/>
              <a:ext cx="385800" cy="385800"/>
            </a:xfrm>
            <a:prstGeom prst="mathMultiply">
              <a:avLst>
                <a:gd name="adj1" fmla="val 2352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43"/>
            <p:cNvSpPr/>
            <p:nvPr/>
          </p:nvSpPr>
          <p:spPr>
            <a:xfrm>
              <a:off x="3020875" y="1166475"/>
              <a:ext cx="385800" cy="385800"/>
            </a:xfrm>
            <a:prstGeom prst="mathMultiply">
              <a:avLst>
                <a:gd name="adj1" fmla="val 2352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43"/>
            <p:cNvSpPr/>
            <p:nvPr/>
          </p:nvSpPr>
          <p:spPr>
            <a:xfrm>
              <a:off x="3438775" y="1166475"/>
              <a:ext cx="385800" cy="385800"/>
            </a:xfrm>
            <a:prstGeom prst="mathMultiply">
              <a:avLst>
                <a:gd name="adj1" fmla="val 2352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61" name="Google Shape;961;p43"/>
          <p:cNvSpPr/>
          <p:nvPr/>
        </p:nvSpPr>
        <p:spPr>
          <a:xfrm>
            <a:off x="6225272" y="3821594"/>
            <a:ext cx="3224875" cy="1352525"/>
          </a:xfrm>
          <a:custGeom>
            <a:avLst/>
            <a:gdLst/>
            <a:ahLst/>
            <a:cxnLst/>
            <a:rect l="l" t="t" r="r" b="b"/>
            <a:pathLst>
              <a:path w="128995" h="54101" extrusionOk="0">
                <a:moveTo>
                  <a:pt x="128995" y="4707"/>
                </a:moveTo>
                <a:cubicBezTo>
                  <a:pt x="125427" y="-649"/>
                  <a:pt x="116654" y="216"/>
                  <a:pt x="110218" y="216"/>
                </a:cubicBezTo>
                <a:cubicBezTo>
                  <a:pt x="104178" y="216"/>
                  <a:pt x="95772" y="-472"/>
                  <a:pt x="92664" y="4707"/>
                </a:cubicBezTo>
                <a:cubicBezTo>
                  <a:pt x="87900" y="12644"/>
                  <a:pt x="95284" y="23870"/>
                  <a:pt x="91848" y="32465"/>
                </a:cubicBezTo>
                <a:cubicBezTo>
                  <a:pt x="90263" y="36431"/>
                  <a:pt x="84908" y="37741"/>
                  <a:pt x="80826" y="38997"/>
                </a:cubicBezTo>
                <a:cubicBezTo>
                  <a:pt x="68115" y="42908"/>
                  <a:pt x="55360" y="31068"/>
                  <a:pt x="43270" y="25526"/>
                </a:cubicBezTo>
                <a:cubicBezTo>
                  <a:pt x="35868" y="22133"/>
                  <a:pt x="27300" y="20768"/>
                  <a:pt x="19186" y="21444"/>
                </a:cubicBezTo>
                <a:cubicBezTo>
                  <a:pt x="10920" y="22133"/>
                  <a:pt x="2847" y="29844"/>
                  <a:pt x="408" y="37772"/>
                </a:cubicBezTo>
                <a:cubicBezTo>
                  <a:pt x="-1224" y="43077"/>
                  <a:pt x="3674" y="48550"/>
                  <a:pt x="3674" y="54101"/>
                </a:cubicBezTo>
              </a:path>
            </a:pathLst>
          </a:custGeom>
          <a:noFill/>
          <a:ln w="19050" cap="rnd" cmpd="sng">
            <a:solidFill>
              <a:schemeClr val="lt2"/>
            </a:solidFill>
            <a:prstDash val="dash"/>
            <a:round/>
            <a:headEnd type="none" w="med" len="med"/>
            <a:tailEnd type="none" w="med" len="med"/>
          </a:ln>
        </p:spPr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CB5CCED-5503-5D1E-C8B8-E813B72B79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00" y="1835962"/>
            <a:ext cx="5744377" cy="215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2426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p43"/>
          <p:cNvSpPr txBox="1">
            <a:spLocks noGrp="1"/>
          </p:cNvSpPr>
          <p:nvPr>
            <p:ph type="title" idx="6"/>
          </p:nvPr>
        </p:nvSpPr>
        <p:spPr>
          <a:xfrm>
            <a:off x="720000" y="387600"/>
            <a:ext cx="7696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PROJECT</a:t>
            </a:r>
            <a:r>
              <a:rPr lang="ko-KR" altLang="en-US">
                <a:solidFill>
                  <a:schemeClr val="lt1"/>
                </a:solidFill>
              </a:rPr>
              <a:t> </a:t>
            </a:r>
            <a:r>
              <a:rPr lang="en-US" altLang="ko-KR">
                <a:solidFill>
                  <a:schemeClr val="lt1"/>
                </a:solidFill>
              </a:rPr>
              <a:t>EVALUATION</a:t>
            </a:r>
            <a:endParaRPr/>
          </a:p>
        </p:txBody>
      </p:sp>
      <p:grpSp>
        <p:nvGrpSpPr>
          <p:cNvPr id="957" name="Google Shape;957;p43"/>
          <p:cNvGrpSpPr/>
          <p:nvPr/>
        </p:nvGrpSpPr>
        <p:grpSpPr>
          <a:xfrm flipH="1">
            <a:off x="7202391" y="481050"/>
            <a:ext cx="1221600" cy="385800"/>
            <a:chOff x="2602975" y="1166475"/>
            <a:chExt cx="1221600" cy="385800"/>
          </a:xfrm>
        </p:grpSpPr>
        <p:sp>
          <p:nvSpPr>
            <p:cNvPr id="958" name="Google Shape;958;p43"/>
            <p:cNvSpPr/>
            <p:nvPr/>
          </p:nvSpPr>
          <p:spPr>
            <a:xfrm>
              <a:off x="2602975" y="1166475"/>
              <a:ext cx="385800" cy="385800"/>
            </a:xfrm>
            <a:prstGeom prst="mathMultiply">
              <a:avLst>
                <a:gd name="adj1" fmla="val 2352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43"/>
            <p:cNvSpPr/>
            <p:nvPr/>
          </p:nvSpPr>
          <p:spPr>
            <a:xfrm>
              <a:off x="3020875" y="1166475"/>
              <a:ext cx="385800" cy="385800"/>
            </a:xfrm>
            <a:prstGeom prst="mathMultiply">
              <a:avLst>
                <a:gd name="adj1" fmla="val 2352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43"/>
            <p:cNvSpPr/>
            <p:nvPr/>
          </p:nvSpPr>
          <p:spPr>
            <a:xfrm>
              <a:off x="3438775" y="1166475"/>
              <a:ext cx="385800" cy="385800"/>
            </a:xfrm>
            <a:prstGeom prst="mathMultiply">
              <a:avLst>
                <a:gd name="adj1" fmla="val 2352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61" name="Google Shape;961;p43"/>
          <p:cNvSpPr/>
          <p:nvPr/>
        </p:nvSpPr>
        <p:spPr>
          <a:xfrm>
            <a:off x="6225272" y="3821594"/>
            <a:ext cx="3224875" cy="1352525"/>
          </a:xfrm>
          <a:custGeom>
            <a:avLst/>
            <a:gdLst/>
            <a:ahLst/>
            <a:cxnLst/>
            <a:rect l="l" t="t" r="r" b="b"/>
            <a:pathLst>
              <a:path w="128995" h="54101" extrusionOk="0">
                <a:moveTo>
                  <a:pt x="128995" y="4707"/>
                </a:moveTo>
                <a:cubicBezTo>
                  <a:pt x="125427" y="-649"/>
                  <a:pt x="116654" y="216"/>
                  <a:pt x="110218" y="216"/>
                </a:cubicBezTo>
                <a:cubicBezTo>
                  <a:pt x="104178" y="216"/>
                  <a:pt x="95772" y="-472"/>
                  <a:pt x="92664" y="4707"/>
                </a:cubicBezTo>
                <a:cubicBezTo>
                  <a:pt x="87900" y="12644"/>
                  <a:pt x="95284" y="23870"/>
                  <a:pt x="91848" y="32465"/>
                </a:cubicBezTo>
                <a:cubicBezTo>
                  <a:pt x="90263" y="36431"/>
                  <a:pt x="84908" y="37741"/>
                  <a:pt x="80826" y="38997"/>
                </a:cubicBezTo>
                <a:cubicBezTo>
                  <a:pt x="68115" y="42908"/>
                  <a:pt x="55360" y="31068"/>
                  <a:pt x="43270" y="25526"/>
                </a:cubicBezTo>
                <a:cubicBezTo>
                  <a:pt x="35868" y="22133"/>
                  <a:pt x="27300" y="20768"/>
                  <a:pt x="19186" y="21444"/>
                </a:cubicBezTo>
                <a:cubicBezTo>
                  <a:pt x="10920" y="22133"/>
                  <a:pt x="2847" y="29844"/>
                  <a:pt x="408" y="37772"/>
                </a:cubicBezTo>
                <a:cubicBezTo>
                  <a:pt x="-1224" y="43077"/>
                  <a:pt x="3674" y="48550"/>
                  <a:pt x="3674" y="54101"/>
                </a:cubicBezTo>
              </a:path>
            </a:pathLst>
          </a:custGeom>
          <a:noFill/>
          <a:ln w="19050" cap="rnd" cmpd="sng">
            <a:solidFill>
              <a:schemeClr val="lt2"/>
            </a:solidFill>
            <a:prstDash val="dash"/>
            <a:round/>
            <a:headEnd type="none" w="med" len="med"/>
            <a:tailEnd type="none" w="med" len="med"/>
          </a:ln>
        </p:spPr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7F3AE8D-7185-1C7A-E196-38849771BDE8}"/>
              </a:ext>
            </a:extLst>
          </p:cNvPr>
          <p:cNvCxnSpPr>
            <a:cxnSpLocks/>
          </p:cNvCxnSpPr>
          <p:nvPr/>
        </p:nvCxnSpPr>
        <p:spPr>
          <a:xfrm>
            <a:off x="3973832" y="2933424"/>
            <a:ext cx="1196335" cy="0"/>
          </a:xfrm>
          <a:prstGeom prst="straightConnector1">
            <a:avLst/>
          </a:prstGeom>
          <a:ln w="57150">
            <a:solidFill>
              <a:srgbClr val="93A9D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6482AEB6-F904-2C97-0200-355CBAC729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318" y="960300"/>
            <a:ext cx="3679837" cy="370433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0FF9B3D-EBA8-BD28-7143-A8423473EA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8811" y="960300"/>
            <a:ext cx="3683871" cy="3704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5425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p43"/>
          <p:cNvSpPr txBox="1">
            <a:spLocks noGrp="1"/>
          </p:cNvSpPr>
          <p:nvPr>
            <p:ph type="title" idx="6"/>
          </p:nvPr>
        </p:nvSpPr>
        <p:spPr>
          <a:xfrm>
            <a:off x="720000" y="387600"/>
            <a:ext cx="7696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PROJECT</a:t>
            </a:r>
            <a:r>
              <a:rPr lang="ko-KR" altLang="en-US">
                <a:solidFill>
                  <a:schemeClr val="lt1"/>
                </a:solidFill>
              </a:rPr>
              <a:t> </a:t>
            </a:r>
            <a:r>
              <a:rPr lang="en-US" altLang="ko-KR">
                <a:solidFill>
                  <a:schemeClr val="lt1"/>
                </a:solidFill>
              </a:rPr>
              <a:t>EVALUATION</a:t>
            </a:r>
            <a:endParaRPr/>
          </a:p>
        </p:txBody>
      </p:sp>
      <p:grpSp>
        <p:nvGrpSpPr>
          <p:cNvPr id="957" name="Google Shape;957;p43"/>
          <p:cNvGrpSpPr/>
          <p:nvPr/>
        </p:nvGrpSpPr>
        <p:grpSpPr>
          <a:xfrm flipH="1">
            <a:off x="7202391" y="481050"/>
            <a:ext cx="1221600" cy="385800"/>
            <a:chOff x="2602975" y="1166475"/>
            <a:chExt cx="1221600" cy="385800"/>
          </a:xfrm>
        </p:grpSpPr>
        <p:sp>
          <p:nvSpPr>
            <p:cNvPr id="958" name="Google Shape;958;p43"/>
            <p:cNvSpPr/>
            <p:nvPr/>
          </p:nvSpPr>
          <p:spPr>
            <a:xfrm>
              <a:off x="2602975" y="1166475"/>
              <a:ext cx="385800" cy="385800"/>
            </a:xfrm>
            <a:prstGeom prst="mathMultiply">
              <a:avLst>
                <a:gd name="adj1" fmla="val 2352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43"/>
            <p:cNvSpPr/>
            <p:nvPr/>
          </p:nvSpPr>
          <p:spPr>
            <a:xfrm>
              <a:off x="3020875" y="1166475"/>
              <a:ext cx="385800" cy="385800"/>
            </a:xfrm>
            <a:prstGeom prst="mathMultiply">
              <a:avLst>
                <a:gd name="adj1" fmla="val 2352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43"/>
            <p:cNvSpPr/>
            <p:nvPr/>
          </p:nvSpPr>
          <p:spPr>
            <a:xfrm>
              <a:off x="3438775" y="1166475"/>
              <a:ext cx="385800" cy="385800"/>
            </a:xfrm>
            <a:prstGeom prst="mathMultiply">
              <a:avLst>
                <a:gd name="adj1" fmla="val 2352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61" name="Google Shape;961;p43"/>
          <p:cNvSpPr/>
          <p:nvPr/>
        </p:nvSpPr>
        <p:spPr>
          <a:xfrm>
            <a:off x="6225272" y="3821594"/>
            <a:ext cx="3224875" cy="1352525"/>
          </a:xfrm>
          <a:custGeom>
            <a:avLst/>
            <a:gdLst/>
            <a:ahLst/>
            <a:cxnLst/>
            <a:rect l="l" t="t" r="r" b="b"/>
            <a:pathLst>
              <a:path w="128995" h="54101" extrusionOk="0">
                <a:moveTo>
                  <a:pt x="128995" y="4707"/>
                </a:moveTo>
                <a:cubicBezTo>
                  <a:pt x="125427" y="-649"/>
                  <a:pt x="116654" y="216"/>
                  <a:pt x="110218" y="216"/>
                </a:cubicBezTo>
                <a:cubicBezTo>
                  <a:pt x="104178" y="216"/>
                  <a:pt x="95772" y="-472"/>
                  <a:pt x="92664" y="4707"/>
                </a:cubicBezTo>
                <a:cubicBezTo>
                  <a:pt x="87900" y="12644"/>
                  <a:pt x="95284" y="23870"/>
                  <a:pt x="91848" y="32465"/>
                </a:cubicBezTo>
                <a:cubicBezTo>
                  <a:pt x="90263" y="36431"/>
                  <a:pt x="84908" y="37741"/>
                  <a:pt x="80826" y="38997"/>
                </a:cubicBezTo>
                <a:cubicBezTo>
                  <a:pt x="68115" y="42908"/>
                  <a:pt x="55360" y="31068"/>
                  <a:pt x="43270" y="25526"/>
                </a:cubicBezTo>
                <a:cubicBezTo>
                  <a:pt x="35868" y="22133"/>
                  <a:pt x="27300" y="20768"/>
                  <a:pt x="19186" y="21444"/>
                </a:cubicBezTo>
                <a:cubicBezTo>
                  <a:pt x="10920" y="22133"/>
                  <a:pt x="2847" y="29844"/>
                  <a:pt x="408" y="37772"/>
                </a:cubicBezTo>
                <a:cubicBezTo>
                  <a:pt x="-1224" y="43077"/>
                  <a:pt x="3674" y="48550"/>
                  <a:pt x="3674" y="54101"/>
                </a:cubicBezTo>
              </a:path>
            </a:pathLst>
          </a:custGeom>
          <a:noFill/>
          <a:ln w="19050" cap="rnd" cmpd="sng">
            <a:solidFill>
              <a:schemeClr val="lt2"/>
            </a:solidFill>
            <a:prstDash val="dash"/>
            <a:round/>
            <a:headEnd type="none" w="med" len="med"/>
            <a:tailEnd type="none" w="med" len="med"/>
          </a:ln>
        </p:spPr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D0B5DD0-1CC7-9AB9-735F-C059310A44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8129" y="1154550"/>
            <a:ext cx="6195062" cy="350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4452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47"/>
          <p:cNvSpPr txBox="1">
            <a:spLocks noGrp="1"/>
          </p:cNvSpPr>
          <p:nvPr>
            <p:ph type="title"/>
          </p:nvPr>
        </p:nvSpPr>
        <p:spPr>
          <a:xfrm>
            <a:off x="2193800" y="1694550"/>
            <a:ext cx="47565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ISSUE</a:t>
            </a:r>
            <a:endParaRPr/>
          </a:p>
        </p:txBody>
      </p:sp>
      <p:sp>
        <p:nvSpPr>
          <p:cNvPr id="1001" name="Google Shape;1001;p47"/>
          <p:cNvSpPr txBox="1">
            <a:spLocks noGrp="1"/>
          </p:cNvSpPr>
          <p:nvPr>
            <p:ph type="subTitle" idx="1"/>
          </p:nvPr>
        </p:nvSpPr>
        <p:spPr>
          <a:xfrm>
            <a:off x="2193750" y="2437699"/>
            <a:ext cx="4756500" cy="119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/>
              <a:t>기존 예상과 달리 </a:t>
            </a:r>
            <a:r>
              <a:rPr lang="en-US" altLang="ko-KR"/>
              <a:t>AWS free serve</a:t>
            </a:r>
            <a:r>
              <a:rPr lang="ko-KR" altLang="en-US"/>
              <a:t>로 </a:t>
            </a:r>
            <a:r>
              <a:rPr lang="en-US" altLang="ko-KR"/>
              <a:t>tensorflow </a:t>
            </a:r>
            <a:r>
              <a:rPr lang="ko-KR" altLang="en-US"/>
              <a:t>실행하기에 시스템 자원이 부족함</a:t>
            </a:r>
            <a:endParaRPr lang="en-US" altLang="ko-KR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/>
              <a:t>학습모델의 정확도 떨어짐</a:t>
            </a:r>
            <a:endParaRPr lang="en-US" altLang="ko-KR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/>
              <a:t>분석이 트위터 데이터에 한정되어있음</a:t>
            </a:r>
            <a:endParaRPr lang="en-US" altLang="ko-KR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/>
          </a:p>
        </p:txBody>
      </p:sp>
      <p:cxnSp>
        <p:nvCxnSpPr>
          <p:cNvPr id="1002" name="Google Shape;1002;p47"/>
          <p:cNvCxnSpPr/>
          <p:nvPr/>
        </p:nvCxnSpPr>
        <p:spPr>
          <a:xfrm>
            <a:off x="1930475" y="1694540"/>
            <a:ext cx="0" cy="160770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03" name="Google Shape;1003;p47"/>
          <p:cNvSpPr/>
          <p:nvPr/>
        </p:nvSpPr>
        <p:spPr>
          <a:xfrm>
            <a:off x="5054138" y="-51025"/>
            <a:ext cx="528175" cy="477825"/>
          </a:xfrm>
          <a:custGeom>
            <a:avLst/>
            <a:gdLst/>
            <a:ahLst/>
            <a:cxnLst/>
            <a:rect l="l" t="t" r="r" b="b"/>
            <a:pathLst>
              <a:path w="21127" h="19113" extrusionOk="0">
                <a:moveTo>
                  <a:pt x="21127" y="17961"/>
                </a:moveTo>
                <a:cubicBezTo>
                  <a:pt x="14969" y="20602"/>
                  <a:pt x="6271" y="18209"/>
                  <a:pt x="1533" y="13471"/>
                </a:cubicBezTo>
                <a:cubicBezTo>
                  <a:pt x="-1665" y="10273"/>
                  <a:pt x="1143" y="4046"/>
                  <a:pt x="3166" y="0"/>
                </a:cubicBezTo>
              </a:path>
            </a:pathLst>
          </a:custGeom>
          <a:noFill/>
          <a:ln w="19050" cap="rnd" cmpd="sng">
            <a:solidFill>
              <a:schemeClr val="lt2"/>
            </a:solidFill>
            <a:prstDash val="dash"/>
            <a:round/>
            <a:headEnd type="none" w="med" len="med"/>
            <a:tailEnd type="none" w="med" len="med"/>
          </a:ln>
        </p:spPr>
      </p:sp>
      <p:grpSp>
        <p:nvGrpSpPr>
          <p:cNvPr id="1004" name="Google Shape;1004;p47"/>
          <p:cNvGrpSpPr/>
          <p:nvPr/>
        </p:nvGrpSpPr>
        <p:grpSpPr>
          <a:xfrm flipH="1">
            <a:off x="2249339" y="3634999"/>
            <a:ext cx="1221600" cy="385800"/>
            <a:chOff x="2602975" y="1166475"/>
            <a:chExt cx="1221600" cy="385800"/>
          </a:xfrm>
        </p:grpSpPr>
        <p:sp>
          <p:nvSpPr>
            <p:cNvPr id="1005" name="Google Shape;1005;p47"/>
            <p:cNvSpPr/>
            <p:nvPr/>
          </p:nvSpPr>
          <p:spPr>
            <a:xfrm>
              <a:off x="2602975" y="1166475"/>
              <a:ext cx="385800" cy="385800"/>
            </a:xfrm>
            <a:prstGeom prst="mathMultiply">
              <a:avLst>
                <a:gd name="adj1" fmla="val 2352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47"/>
            <p:cNvSpPr/>
            <p:nvPr/>
          </p:nvSpPr>
          <p:spPr>
            <a:xfrm>
              <a:off x="3020875" y="1166475"/>
              <a:ext cx="385800" cy="385800"/>
            </a:xfrm>
            <a:prstGeom prst="mathMultiply">
              <a:avLst>
                <a:gd name="adj1" fmla="val 2352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47"/>
            <p:cNvSpPr/>
            <p:nvPr/>
          </p:nvSpPr>
          <p:spPr>
            <a:xfrm>
              <a:off x="3438775" y="1166475"/>
              <a:ext cx="385800" cy="385800"/>
            </a:xfrm>
            <a:prstGeom prst="mathMultiply">
              <a:avLst>
                <a:gd name="adj1" fmla="val 2352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Google Shape;924;p41"/>
          <p:cNvSpPr txBox="1">
            <a:spLocks noGrp="1"/>
          </p:cNvSpPr>
          <p:nvPr>
            <p:ph type="subTitle" idx="1"/>
          </p:nvPr>
        </p:nvSpPr>
        <p:spPr>
          <a:xfrm>
            <a:off x="1495993" y="2486950"/>
            <a:ext cx="5577300" cy="33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ko-KR" altLang="en-US"/>
              <a:t>프로젝트 소개</a:t>
            </a:r>
            <a:endParaRPr/>
          </a:p>
        </p:txBody>
      </p:sp>
      <p:sp>
        <p:nvSpPr>
          <p:cNvPr id="925" name="Google Shape;925;p41"/>
          <p:cNvSpPr txBox="1">
            <a:spLocks noGrp="1"/>
          </p:cNvSpPr>
          <p:nvPr>
            <p:ph type="title"/>
          </p:nvPr>
        </p:nvSpPr>
        <p:spPr>
          <a:xfrm>
            <a:off x="1493842" y="1862400"/>
            <a:ext cx="6513873" cy="62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</a:t>
            </a:r>
            <a:r>
              <a:rPr lang="en-US">
                <a:solidFill>
                  <a:schemeClr val="bg1"/>
                </a:solidFill>
              </a:rPr>
              <a:t>INTRODUCTION</a:t>
            </a:r>
            <a:endParaRPr>
              <a:solidFill>
                <a:schemeClr val="bg1"/>
              </a:solidFill>
            </a:endParaRPr>
          </a:p>
        </p:txBody>
      </p:sp>
      <p:cxnSp>
        <p:nvCxnSpPr>
          <p:cNvPr id="926" name="Google Shape;926;p41"/>
          <p:cNvCxnSpPr/>
          <p:nvPr/>
        </p:nvCxnSpPr>
        <p:spPr>
          <a:xfrm>
            <a:off x="1369921" y="1851107"/>
            <a:ext cx="0" cy="96870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27" name="Google Shape;927;p41"/>
          <p:cNvSpPr txBox="1">
            <a:spLocks noGrp="1"/>
          </p:cNvSpPr>
          <p:nvPr>
            <p:ph type="title" idx="2"/>
          </p:nvPr>
        </p:nvSpPr>
        <p:spPr>
          <a:xfrm>
            <a:off x="452568" y="1871650"/>
            <a:ext cx="917400" cy="96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grpSp>
        <p:nvGrpSpPr>
          <p:cNvPr id="928" name="Google Shape;928;p41"/>
          <p:cNvGrpSpPr/>
          <p:nvPr/>
        </p:nvGrpSpPr>
        <p:grpSpPr>
          <a:xfrm flipH="1">
            <a:off x="1540673" y="3417022"/>
            <a:ext cx="1221600" cy="385800"/>
            <a:chOff x="2602975" y="1166475"/>
            <a:chExt cx="1221600" cy="385800"/>
          </a:xfrm>
        </p:grpSpPr>
        <p:sp>
          <p:nvSpPr>
            <p:cNvPr id="929" name="Google Shape;929;p41"/>
            <p:cNvSpPr/>
            <p:nvPr/>
          </p:nvSpPr>
          <p:spPr>
            <a:xfrm>
              <a:off x="2602975" y="1166475"/>
              <a:ext cx="385800" cy="385800"/>
            </a:xfrm>
            <a:prstGeom prst="mathMultiply">
              <a:avLst>
                <a:gd name="adj1" fmla="val 2352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41"/>
            <p:cNvSpPr/>
            <p:nvPr/>
          </p:nvSpPr>
          <p:spPr>
            <a:xfrm>
              <a:off x="3020875" y="1166475"/>
              <a:ext cx="385800" cy="385800"/>
            </a:xfrm>
            <a:prstGeom prst="mathMultiply">
              <a:avLst>
                <a:gd name="adj1" fmla="val 2352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41"/>
            <p:cNvSpPr/>
            <p:nvPr/>
          </p:nvSpPr>
          <p:spPr>
            <a:xfrm>
              <a:off x="3438775" y="1166475"/>
              <a:ext cx="385800" cy="385800"/>
            </a:xfrm>
            <a:prstGeom prst="mathMultiply">
              <a:avLst>
                <a:gd name="adj1" fmla="val 2352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48"/>
          <p:cNvSpPr txBox="1">
            <a:spLocks noGrp="1"/>
          </p:cNvSpPr>
          <p:nvPr>
            <p:ph type="title"/>
          </p:nvPr>
        </p:nvSpPr>
        <p:spPr>
          <a:xfrm flipH="1">
            <a:off x="1930475" y="1694550"/>
            <a:ext cx="47565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IMPROVEMENT</a:t>
            </a:r>
            <a:endParaRPr/>
          </a:p>
        </p:txBody>
      </p:sp>
      <p:sp>
        <p:nvSpPr>
          <p:cNvPr id="1013" name="Google Shape;1013;p48"/>
          <p:cNvSpPr txBox="1">
            <a:spLocks noGrp="1"/>
          </p:cNvSpPr>
          <p:nvPr>
            <p:ph type="subTitle" idx="1"/>
          </p:nvPr>
        </p:nvSpPr>
        <p:spPr>
          <a:xfrm flipH="1">
            <a:off x="1317356" y="2251660"/>
            <a:ext cx="5369669" cy="119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/>
              <a:t>성능좋은 서버를 사용하여 상시 서비스가 가능하도록 개선</a:t>
            </a:r>
            <a:endParaRPr lang="en-US" altLang="ko-KR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/>
              <a:t>상시 서비스로 수집한 데이터를 바탕으로 시간별 결과 따로 제공</a:t>
            </a:r>
            <a:endParaRPr lang="en-US" altLang="ko-KR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/>
              <a:t>더 많은 데이터셋을 바탕으로 학습시켜 모델 성능 개선</a:t>
            </a:r>
            <a:endParaRPr lang="en-US" altLang="ko-KR"/>
          </a:p>
        </p:txBody>
      </p:sp>
      <p:cxnSp>
        <p:nvCxnSpPr>
          <p:cNvPr id="1014" name="Google Shape;1014;p48"/>
          <p:cNvCxnSpPr/>
          <p:nvPr/>
        </p:nvCxnSpPr>
        <p:spPr>
          <a:xfrm>
            <a:off x="6950300" y="1694540"/>
            <a:ext cx="0" cy="160770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015" name="Google Shape;1015;p48"/>
          <p:cNvGrpSpPr/>
          <p:nvPr/>
        </p:nvGrpSpPr>
        <p:grpSpPr>
          <a:xfrm flipH="1">
            <a:off x="5394196" y="3634999"/>
            <a:ext cx="1221600" cy="385800"/>
            <a:chOff x="2602975" y="1166475"/>
            <a:chExt cx="1221600" cy="385800"/>
          </a:xfrm>
        </p:grpSpPr>
        <p:sp>
          <p:nvSpPr>
            <p:cNvPr id="1016" name="Google Shape;1016;p48"/>
            <p:cNvSpPr/>
            <p:nvPr/>
          </p:nvSpPr>
          <p:spPr>
            <a:xfrm>
              <a:off x="2602975" y="1166475"/>
              <a:ext cx="385800" cy="385800"/>
            </a:xfrm>
            <a:prstGeom prst="mathMultiply">
              <a:avLst>
                <a:gd name="adj1" fmla="val 2352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48"/>
            <p:cNvSpPr/>
            <p:nvPr/>
          </p:nvSpPr>
          <p:spPr>
            <a:xfrm>
              <a:off x="3020875" y="1166475"/>
              <a:ext cx="385800" cy="385800"/>
            </a:xfrm>
            <a:prstGeom prst="mathMultiply">
              <a:avLst>
                <a:gd name="adj1" fmla="val 2352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48"/>
            <p:cNvSpPr/>
            <p:nvPr/>
          </p:nvSpPr>
          <p:spPr>
            <a:xfrm>
              <a:off x="3438775" y="1166475"/>
              <a:ext cx="385800" cy="385800"/>
            </a:xfrm>
            <a:prstGeom prst="mathMultiply">
              <a:avLst>
                <a:gd name="adj1" fmla="val 2352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8" name="Google Shape;1268;p56"/>
          <p:cNvSpPr txBox="1">
            <a:spLocks noGrp="1"/>
          </p:cNvSpPr>
          <p:nvPr>
            <p:ph type="title"/>
          </p:nvPr>
        </p:nvSpPr>
        <p:spPr>
          <a:xfrm>
            <a:off x="996300" y="1277475"/>
            <a:ext cx="5640900" cy="207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THANK</a:t>
            </a:r>
            <a:r>
              <a:rPr lang="en"/>
              <a:t> YOU</a:t>
            </a:r>
            <a:endParaRPr/>
          </a:p>
        </p:txBody>
      </p:sp>
      <p:cxnSp>
        <p:nvCxnSpPr>
          <p:cNvPr id="1269" name="Google Shape;1269;p56"/>
          <p:cNvCxnSpPr/>
          <p:nvPr/>
        </p:nvCxnSpPr>
        <p:spPr>
          <a:xfrm>
            <a:off x="866975" y="1360000"/>
            <a:ext cx="0" cy="197400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70" name="Google Shape;1270;p56"/>
          <p:cNvGrpSpPr/>
          <p:nvPr/>
        </p:nvGrpSpPr>
        <p:grpSpPr>
          <a:xfrm>
            <a:off x="1120543" y="3792606"/>
            <a:ext cx="1221600" cy="385800"/>
            <a:chOff x="2602975" y="1166475"/>
            <a:chExt cx="1221600" cy="385800"/>
          </a:xfrm>
        </p:grpSpPr>
        <p:sp>
          <p:nvSpPr>
            <p:cNvPr id="1271" name="Google Shape;1271;p56"/>
            <p:cNvSpPr/>
            <p:nvPr/>
          </p:nvSpPr>
          <p:spPr>
            <a:xfrm>
              <a:off x="2602975" y="1166475"/>
              <a:ext cx="385800" cy="385800"/>
            </a:xfrm>
            <a:prstGeom prst="mathMultiply">
              <a:avLst>
                <a:gd name="adj1" fmla="val 2352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56"/>
            <p:cNvSpPr/>
            <p:nvPr/>
          </p:nvSpPr>
          <p:spPr>
            <a:xfrm>
              <a:off x="3020875" y="1166475"/>
              <a:ext cx="385800" cy="385800"/>
            </a:xfrm>
            <a:prstGeom prst="mathMultiply">
              <a:avLst>
                <a:gd name="adj1" fmla="val 2352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56"/>
            <p:cNvSpPr/>
            <p:nvPr/>
          </p:nvSpPr>
          <p:spPr>
            <a:xfrm>
              <a:off x="3438775" y="1166475"/>
              <a:ext cx="385800" cy="385800"/>
            </a:xfrm>
            <a:prstGeom prst="mathMultiply">
              <a:avLst>
                <a:gd name="adj1" fmla="val 2352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5296771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p44"/>
          <p:cNvSpPr/>
          <p:nvPr/>
        </p:nvSpPr>
        <p:spPr>
          <a:xfrm>
            <a:off x="996449" y="1303350"/>
            <a:ext cx="3053700" cy="3053700"/>
          </a:xfrm>
          <a:prstGeom prst="ellipse">
            <a:avLst/>
          </a:prstGeom>
          <a:noFill/>
          <a:ln w="19050" cap="rnd" cmpd="sng">
            <a:solidFill>
              <a:schemeClr val="lt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7" name="Google Shape;967;p44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696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ABOUT </a:t>
            </a:r>
            <a:r>
              <a:rPr lang="en"/>
              <a:t>THE</a:t>
            </a:r>
            <a:r>
              <a:rPr lang="en">
                <a:solidFill>
                  <a:schemeClr val="lt1"/>
                </a:solidFill>
              </a:rPr>
              <a:t> </a:t>
            </a:r>
            <a:r>
              <a:rPr lang="en"/>
              <a:t>PROJECT</a:t>
            </a:r>
            <a:endParaRPr/>
          </a:p>
        </p:txBody>
      </p:sp>
      <p:sp>
        <p:nvSpPr>
          <p:cNvPr id="968" name="Google Shape;968;p44"/>
          <p:cNvSpPr txBox="1">
            <a:spLocks noGrp="1"/>
          </p:cNvSpPr>
          <p:nvPr>
            <p:ph type="body" idx="1"/>
          </p:nvPr>
        </p:nvSpPr>
        <p:spPr>
          <a:xfrm>
            <a:off x="4438385" y="1079400"/>
            <a:ext cx="4167732" cy="350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73D40"/>
              </a:buClr>
              <a:buSzPts val="600"/>
              <a:buFont typeface="Arial"/>
              <a:buNone/>
            </a:pPr>
            <a:endParaRPr>
              <a:solidFill>
                <a:schemeClr val="lt1"/>
              </a:solidFill>
            </a:endParaRPr>
          </a:p>
          <a:p>
            <a:pPr marL="241300" lvl="0" indent="-215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Char char="●"/>
            </a:pPr>
            <a:r>
              <a:rPr lang="ko-KR" altLang="en-US">
                <a:solidFill>
                  <a:schemeClr val="lt1"/>
                </a:solidFill>
              </a:rPr>
              <a:t>제테크가 필수인 시대</a:t>
            </a:r>
            <a:r>
              <a:rPr lang="en-US" altLang="ko-KR">
                <a:solidFill>
                  <a:schemeClr val="lt1"/>
                </a:solidFill>
              </a:rPr>
              <a:t>, </a:t>
            </a:r>
            <a:r>
              <a:rPr lang="ko-KR" altLang="en-US">
                <a:solidFill>
                  <a:schemeClr val="lt1"/>
                </a:solidFill>
              </a:rPr>
              <a:t>각광받는 암호화폐</a:t>
            </a:r>
            <a:endParaRPr lang="en-US" altLang="ko-KR">
              <a:solidFill>
                <a:schemeClr val="lt1"/>
              </a:solidFill>
            </a:endParaRPr>
          </a:p>
          <a:p>
            <a:pPr marL="241300" lvl="0" indent="-215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Char char="●"/>
            </a:pPr>
            <a:endParaRPr>
              <a:solidFill>
                <a:schemeClr val="lt1"/>
              </a:solidFill>
            </a:endParaRPr>
          </a:p>
          <a:p>
            <a:pPr marL="241300" lvl="0" indent="-215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Char char="●"/>
            </a:pPr>
            <a:r>
              <a:rPr lang="ko-KR" altLang="en-US">
                <a:solidFill>
                  <a:schemeClr val="lt1"/>
                </a:solidFill>
              </a:rPr>
              <a:t>그러나 암호화폐에 대한 지식 부족</a:t>
            </a:r>
            <a:endParaRPr lang="en-US" altLang="ko-KR">
              <a:solidFill>
                <a:schemeClr val="lt1"/>
              </a:solidFill>
            </a:endParaRPr>
          </a:p>
          <a:p>
            <a:pPr marL="241300" lvl="0" indent="-215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Char char="●"/>
            </a:pPr>
            <a:endParaRPr lang="en-US" altLang="ko-KR">
              <a:solidFill>
                <a:schemeClr val="lt1"/>
              </a:solidFill>
            </a:endParaRPr>
          </a:p>
          <a:p>
            <a:pPr marL="241300" lvl="0" indent="-215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Char char="●"/>
            </a:pPr>
            <a:r>
              <a:rPr lang="ko-KR" altLang="en-US">
                <a:solidFill>
                  <a:schemeClr val="lt1"/>
                </a:solidFill>
              </a:rPr>
              <a:t>변동성이 큰 시장</a:t>
            </a:r>
            <a:r>
              <a:rPr lang="en-US" altLang="ko-KR">
                <a:solidFill>
                  <a:schemeClr val="lt1"/>
                </a:solidFill>
              </a:rPr>
              <a:t>, </a:t>
            </a:r>
            <a:r>
              <a:rPr lang="ko-KR" altLang="en-US">
                <a:solidFill>
                  <a:schemeClr val="lt1"/>
                </a:solidFill>
              </a:rPr>
              <a:t>최신 트렌드와 동향 중요</a:t>
            </a:r>
            <a:endParaRPr lang="en-US" altLang="ko-KR">
              <a:solidFill>
                <a:schemeClr val="lt1"/>
              </a:solidFill>
            </a:endParaRPr>
          </a:p>
          <a:p>
            <a:pPr marL="241300" lvl="0" indent="-215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Char char="●"/>
            </a:pPr>
            <a:endParaRPr lang="en-US" altLang="ko-KR">
              <a:solidFill>
                <a:schemeClr val="lt1"/>
              </a:solidFill>
            </a:endParaRPr>
          </a:p>
          <a:p>
            <a:pPr marL="241300" lvl="0" indent="-215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Char char="●"/>
            </a:pPr>
            <a:r>
              <a:rPr lang="en-US" altLang="ko-KR">
                <a:solidFill>
                  <a:schemeClr val="lt1"/>
                </a:solidFill>
              </a:rPr>
              <a:t> </a:t>
            </a:r>
            <a:r>
              <a:rPr lang="ko-KR" altLang="en-US">
                <a:solidFill>
                  <a:schemeClr val="lt1"/>
                </a:solidFill>
              </a:rPr>
              <a:t>실제 유저 데이터를 바탕으로 암호화폐 분석</a:t>
            </a:r>
            <a:endParaRPr lang="en-US" altLang="ko-KR">
              <a:solidFill>
                <a:schemeClr val="lt1"/>
              </a:solidFill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33F5985D-AD06-8032-5965-F1C2C7F38810}"/>
              </a:ext>
            </a:extLst>
          </p:cNvPr>
          <p:cNvSpPr/>
          <p:nvPr/>
        </p:nvSpPr>
        <p:spPr>
          <a:xfrm>
            <a:off x="1178593" y="1485494"/>
            <a:ext cx="2689412" cy="2689412"/>
          </a:xfrm>
          <a:prstGeom prst="ellipse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p42"/>
          <p:cNvSpPr txBox="1">
            <a:spLocks noGrp="1"/>
          </p:cNvSpPr>
          <p:nvPr>
            <p:ph type="title"/>
          </p:nvPr>
        </p:nvSpPr>
        <p:spPr>
          <a:xfrm flipH="1">
            <a:off x="1930475" y="1409802"/>
            <a:ext cx="4756500" cy="47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/>
              <a:t>목표</a:t>
            </a:r>
            <a:endParaRPr/>
          </a:p>
        </p:txBody>
      </p:sp>
      <p:sp>
        <p:nvSpPr>
          <p:cNvPr id="937" name="Google Shape;937;p42"/>
          <p:cNvSpPr txBox="1">
            <a:spLocks noGrp="1"/>
          </p:cNvSpPr>
          <p:nvPr>
            <p:ph type="subTitle" idx="1"/>
          </p:nvPr>
        </p:nvSpPr>
        <p:spPr>
          <a:xfrm flipH="1">
            <a:off x="3166781" y="1938334"/>
            <a:ext cx="3520243" cy="119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/>
              <a:t>암호화폐에 대한 지식이 전무한 사용자에게 주요 암호화폐의 최근 여론을 여러 사용자의 글을 바탕으로 분석해 제공 </a:t>
            </a:r>
            <a:endParaRPr/>
          </a:p>
        </p:txBody>
      </p:sp>
      <p:cxnSp>
        <p:nvCxnSpPr>
          <p:cNvPr id="938" name="Google Shape;938;p42"/>
          <p:cNvCxnSpPr/>
          <p:nvPr/>
        </p:nvCxnSpPr>
        <p:spPr>
          <a:xfrm>
            <a:off x="6950300" y="1483790"/>
            <a:ext cx="3000" cy="147960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939" name="Google Shape;939;p42"/>
          <p:cNvGrpSpPr/>
          <p:nvPr/>
        </p:nvGrpSpPr>
        <p:grpSpPr>
          <a:xfrm flipH="1">
            <a:off x="5424516" y="3274941"/>
            <a:ext cx="1221600" cy="385800"/>
            <a:chOff x="2602975" y="1166475"/>
            <a:chExt cx="1221600" cy="385800"/>
          </a:xfrm>
        </p:grpSpPr>
        <p:sp>
          <p:nvSpPr>
            <p:cNvPr id="940" name="Google Shape;940;p42"/>
            <p:cNvSpPr/>
            <p:nvPr/>
          </p:nvSpPr>
          <p:spPr>
            <a:xfrm>
              <a:off x="2602975" y="1166475"/>
              <a:ext cx="385800" cy="385800"/>
            </a:xfrm>
            <a:prstGeom prst="mathMultiply">
              <a:avLst>
                <a:gd name="adj1" fmla="val 2352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42"/>
            <p:cNvSpPr/>
            <p:nvPr/>
          </p:nvSpPr>
          <p:spPr>
            <a:xfrm>
              <a:off x="3020875" y="1166475"/>
              <a:ext cx="385800" cy="385800"/>
            </a:xfrm>
            <a:prstGeom prst="mathMultiply">
              <a:avLst>
                <a:gd name="adj1" fmla="val 2352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42"/>
            <p:cNvSpPr/>
            <p:nvPr/>
          </p:nvSpPr>
          <p:spPr>
            <a:xfrm>
              <a:off x="3438775" y="1166475"/>
              <a:ext cx="385800" cy="385800"/>
            </a:xfrm>
            <a:prstGeom prst="mathMultiply">
              <a:avLst>
                <a:gd name="adj1" fmla="val 2352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1" name="Google Shape;1291;p58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696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>
                <a:solidFill>
                  <a:schemeClr val="lt1"/>
                </a:solidFill>
              </a:rPr>
              <a:t>SPECIALIZATION</a:t>
            </a:r>
            <a:endParaRPr/>
          </a:p>
        </p:txBody>
      </p:sp>
      <p:grpSp>
        <p:nvGrpSpPr>
          <p:cNvPr id="1292" name="Google Shape;1292;p58"/>
          <p:cNvGrpSpPr/>
          <p:nvPr/>
        </p:nvGrpSpPr>
        <p:grpSpPr>
          <a:xfrm flipH="1">
            <a:off x="7202391" y="481050"/>
            <a:ext cx="1221600" cy="385800"/>
            <a:chOff x="2602975" y="1166475"/>
            <a:chExt cx="1221600" cy="385800"/>
          </a:xfrm>
        </p:grpSpPr>
        <p:sp>
          <p:nvSpPr>
            <p:cNvPr id="1293" name="Google Shape;1293;p58"/>
            <p:cNvSpPr/>
            <p:nvPr/>
          </p:nvSpPr>
          <p:spPr>
            <a:xfrm>
              <a:off x="2602975" y="1166475"/>
              <a:ext cx="385800" cy="385800"/>
            </a:xfrm>
            <a:prstGeom prst="mathMultiply">
              <a:avLst>
                <a:gd name="adj1" fmla="val 2352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58"/>
            <p:cNvSpPr/>
            <p:nvPr/>
          </p:nvSpPr>
          <p:spPr>
            <a:xfrm>
              <a:off x="3020875" y="1166475"/>
              <a:ext cx="385800" cy="385800"/>
            </a:xfrm>
            <a:prstGeom prst="mathMultiply">
              <a:avLst>
                <a:gd name="adj1" fmla="val 2352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58"/>
            <p:cNvSpPr/>
            <p:nvPr/>
          </p:nvSpPr>
          <p:spPr>
            <a:xfrm>
              <a:off x="3438775" y="1166475"/>
              <a:ext cx="385800" cy="385800"/>
            </a:xfrm>
            <a:prstGeom prst="mathMultiply">
              <a:avLst>
                <a:gd name="adj1" fmla="val 2352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CAE92E2E-9663-9D38-EC8C-28853FB078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420" y="1333782"/>
            <a:ext cx="3809580" cy="2979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2424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1" name="Google Shape;1371;p61"/>
          <p:cNvSpPr txBox="1">
            <a:spLocks noGrp="1"/>
          </p:cNvSpPr>
          <p:nvPr>
            <p:ph type="title" idx="6"/>
          </p:nvPr>
        </p:nvSpPr>
        <p:spPr>
          <a:xfrm>
            <a:off x="720000" y="387600"/>
            <a:ext cx="7696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OUR </a:t>
            </a:r>
            <a:r>
              <a:rPr lang="en"/>
              <a:t>TEAM</a:t>
            </a:r>
            <a:endParaRPr/>
          </a:p>
        </p:txBody>
      </p:sp>
      <p:grpSp>
        <p:nvGrpSpPr>
          <p:cNvPr id="1372" name="Google Shape;1372;p61"/>
          <p:cNvGrpSpPr/>
          <p:nvPr/>
        </p:nvGrpSpPr>
        <p:grpSpPr>
          <a:xfrm flipH="1">
            <a:off x="7202391" y="481050"/>
            <a:ext cx="1221600" cy="385800"/>
            <a:chOff x="2602975" y="1166475"/>
            <a:chExt cx="1221600" cy="385800"/>
          </a:xfrm>
        </p:grpSpPr>
        <p:sp>
          <p:nvSpPr>
            <p:cNvPr id="1373" name="Google Shape;1373;p61"/>
            <p:cNvSpPr/>
            <p:nvPr/>
          </p:nvSpPr>
          <p:spPr>
            <a:xfrm>
              <a:off x="2602975" y="1166475"/>
              <a:ext cx="385800" cy="385800"/>
            </a:xfrm>
            <a:prstGeom prst="mathMultiply">
              <a:avLst>
                <a:gd name="adj1" fmla="val 2352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61"/>
            <p:cNvSpPr/>
            <p:nvPr/>
          </p:nvSpPr>
          <p:spPr>
            <a:xfrm>
              <a:off x="3020875" y="1166475"/>
              <a:ext cx="385800" cy="385800"/>
            </a:xfrm>
            <a:prstGeom prst="mathMultiply">
              <a:avLst>
                <a:gd name="adj1" fmla="val 2352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61"/>
            <p:cNvSpPr/>
            <p:nvPr/>
          </p:nvSpPr>
          <p:spPr>
            <a:xfrm>
              <a:off x="3438775" y="1166475"/>
              <a:ext cx="385800" cy="385800"/>
            </a:xfrm>
            <a:prstGeom prst="mathMultiply">
              <a:avLst>
                <a:gd name="adj1" fmla="val 2352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88" name="Google Shape;1388;p61"/>
          <p:cNvSpPr/>
          <p:nvPr/>
        </p:nvSpPr>
        <p:spPr>
          <a:xfrm rot="10800000">
            <a:off x="6169125" y="4308899"/>
            <a:ext cx="3245160" cy="1085613"/>
          </a:xfrm>
          <a:custGeom>
            <a:avLst/>
            <a:gdLst/>
            <a:ahLst/>
            <a:cxnLst/>
            <a:rect l="l" t="t" r="r" b="b"/>
            <a:pathLst>
              <a:path w="131526" h="39543" extrusionOk="0">
                <a:moveTo>
                  <a:pt x="0" y="0"/>
                </a:moveTo>
                <a:cubicBezTo>
                  <a:pt x="3297" y="8244"/>
                  <a:pt x="5196" y="17548"/>
                  <a:pt x="11022" y="24248"/>
                </a:cubicBezTo>
                <a:cubicBezTo>
                  <a:pt x="18896" y="33303"/>
                  <a:pt x="31812" y="40800"/>
                  <a:pt x="43720" y="39311"/>
                </a:cubicBezTo>
                <a:cubicBezTo>
                  <a:pt x="53430" y="38097"/>
                  <a:pt x="56209" y="23668"/>
                  <a:pt x="64661" y="18737"/>
                </a:cubicBezTo>
                <a:cubicBezTo>
                  <a:pt x="76097" y="12066"/>
                  <a:pt x="91279" y="19076"/>
                  <a:pt x="104339" y="16900"/>
                </a:cubicBezTo>
                <a:cubicBezTo>
                  <a:pt x="109813" y="15988"/>
                  <a:pt x="115255" y="13880"/>
                  <a:pt x="119770" y="10654"/>
                </a:cubicBezTo>
                <a:cubicBezTo>
                  <a:pt x="124007" y="7627"/>
                  <a:pt x="126319" y="367"/>
                  <a:pt x="131526" y="367"/>
                </a:cubicBezTo>
              </a:path>
            </a:pathLst>
          </a:custGeom>
          <a:noFill/>
          <a:ln w="19050" cap="rnd" cmpd="sng">
            <a:solidFill>
              <a:schemeClr val="lt2"/>
            </a:solidFill>
            <a:prstDash val="dash"/>
            <a:round/>
            <a:headEnd type="none" w="med" len="med"/>
            <a:tailEnd type="none" w="med" len="med"/>
          </a:ln>
        </p:spPr>
      </p:sp>
      <p:grpSp>
        <p:nvGrpSpPr>
          <p:cNvPr id="35" name="Group 2">
            <a:extLst>
              <a:ext uri="{FF2B5EF4-FFF2-40B4-BE49-F238E27FC236}">
                <a16:creationId xmlns:a16="http://schemas.microsoft.com/office/drawing/2014/main" id="{41DFE076-FF17-B87E-E21F-73871C999238}"/>
              </a:ext>
            </a:extLst>
          </p:cNvPr>
          <p:cNvGrpSpPr/>
          <p:nvPr/>
        </p:nvGrpSpPr>
        <p:grpSpPr>
          <a:xfrm>
            <a:off x="6055376" y="1399747"/>
            <a:ext cx="1219696" cy="2183063"/>
            <a:chOff x="0" y="0"/>
            <a:chExt cx="3640671" cy="6516229"/>
          </a:xfrm>
        </p:grpSpPr>
        <p:pic>
          <p:nvPicPr>
            <p:cNvPr id="50" name="Picture 3">
              <a:extLst>
                <a:ext uri="{FF2B5EF4-FFF2-40B4-BE49-F238E27FC236}">
                  <a16:creationId xmlns:a16="http://schemas.microsoft.com/office/drawing/2014/main" id="{C04BCCD8-0233-36D5-10F3-FF2D4987E3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9366" r="9366"/>
            <a:stretch>
              <a:fillRect/>
            </a:stretch>
          </p:blipFill>
          <p:spPr>
            <a:xfrm>
              <a:off x="0" y="0"/>
              <a:ext cx="3640671" cy="6516229"/>
            </a:xfrm>
            <a:prstGeom prst="rect">
              <a:avLst/>
            </a:prstGeom>
          </p:spPr>
        </p:pic>
      </p:grpSp>
      <p:grpSp>
        <p:nvGrpSpPr>
          <p:cNvPr id="36" name="Group 5">
            <a:extLst>
              <a:ext uri="{FF2B5EF4-FFF2-40B4-BE49-F238E27FC236}">
                <a16:creationId xmlns:a16="http://schemas.microsoft.com/office/drawing/2014/main" id="{70C6657E-3F7F-38BB-33EA-2C69C255CD90}"/>
              </a:ext>
            </a:extLst>
          </p:cNvPr>
          <p:cNvGrpSpPr/>
          <p:nvPr/>
        </p:nvGrpSpPr>
        <p:grpSpPr>
          <a:xfrm>
            <a:off x="4560202" y="1399747"/>
            <a:ext cx="1219696" cy="2183064"/>
            <a:chOff x="0" y="0"/>
            <a:chExt cx="3640671" cy="6516229"/>
          </a:xfrm>
        </p:grpSpPr>
        <p:pic>
          <p:nvPicPr>
            <p:cNvPr id="49" name="Picture 6">
              <a:extLst>
                <a:ext uri="{FF2B5EF4-FFF2-40B4-BE49-F238E27FC236}">
                  <a16:creationId xmlns:a16="http://schemas.microsoft.com/office/drawing/2014/main" id="{37FCD21A-C1C8-2125-8388-D4B8BDC63A3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34286" r="34286"/>
            <a:stretch>
              <a:fillRect/>
            </a:stretch>
          </p:blipFill>
          <p:spPr>
            <a:xfrm>
              <a:off x="0" y="0"/>
              <a:ext cx="3640671" cy="6516229"/>
            </a:xfrm>
            <a:prstGeom prst="rect">
              <a:avLst/>
            </a:prstGeom>
          </p:spPr>
        </p:pic>
      </p:grpSp>
      <p:grpSp>
        <p:nvGrpSpPr>
          <p:cNvPr id="37" name="Group 7">
            <a:extLst>
              <a:ext uri="{FF2B5EF4-FFF2-40B4-BE49-F238E27FC236}">
                <a16:creationId xmlns:a16="http://schemas.microsoft.com/office/drawing/2014/main" id="{4DC839E5-6DA5-9D1C-C146-42B02F36C34D}"/>
              </a:ext>
            </a:extLst>
          </p:cNvPr>
          <p:cNvGrpSpPr/>
          <p:nvPr/>
        </p:nvGrpSpPr>
        <p:grpSpPr>
          <a:xfrm>
            <a:off x="3062290" y="1399746"/>
            <a:ext cx="1219696" cy="2183064"/>
            <a:chOff x="0" y="0"/>
            <a:chExt cx="3640671" cy="6516229"/>
          </a:xfrm>
        </p:grpSpPr>
        <p:pic>
          <p:nvPicPr>
            <p:cNvPr id="48" name="Picture 8">
              <a:extLst>
                <a:ext uri="{FF2B5EF4-FFF2-40B4-BE49-F238E27FC236}">
                  <a16:creationId xmlns:a16="http://schemas.microsoft.com/office/drawing/2014/main" id="{0EE8B270-BC88-5540-9407-5BD1B145B3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5482" r="5482"/>
            <a:stretch>
              <a:fillRect/>
            </a:stretch>
          </p:blipFill>
          <p:spPr>
            <a:xfrm>
              <a:off x="0" y="0"/>
              <a:ext cx="3640671" cy="6516229"/>
            </a:xfrm>
            <a:prstGeom prst="rect">
              <a:avLst/>
            </a:prstGeom>
          </p:spPr>
        </p:pic>
      </p:grpSp>
      <p:grpSp>
        <p:nvGrpSpPr>
          <p:cNvPr id="38" name="Group 9">
            <a:extLst>
              <a:ext uri="{FF2B5EF4-FFF2-40B4-BE49-F238E27FC236}">
                <a16:creationId xmlns:a16="http://schemas.microsoft.com/office/drawing/2014/main" id="{781AEB11-7E8E-61C1-542E-2AA5CFD1B1BF}"/>
              </a:ext>
            </a:extLst>
          </p:cNvPr>
          <p:cNvGrpSpPr/>
          <p:nvPr/>
        </p:nvGrpSpPr>
        <p:grpSpPr>
          <a:xfrm>
            <a:off x="1564379" y="1399746"/>
            <a:ext cx="1219696" cy="2183064"/>
            <a:chOff x="0" y="0"/>
            <a:chExt cx="3640671" cy="6516229"/>
          </a:xfrm>
        </p:grpSpPr>
        <p:pic>
          <p:nvPicPr>
            <p:cNvPr id="47" name="Picture 10">
              <a:extLst>
                <a:ext uri="{FF2B5EF4-FFF2-40B4-BE49-F238E27FC236}">
                  <a16:creationId xmlns:a16="http://schemas.microsoft.com/office/drawing/2014/main" id="{2E8243F8-A7C3-DAB2-846A-3E9F69E6C89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31376" r="31376"/>
            <a:stretch>
              <a:fillRect/>
            </a:stretch>
          </p:blipFill>
          <p:spPr>
            <a:xfrm>
              <a:off x="0" y="0"/>
              <a:ext cx="3640671" cy="6516229"/>
            </a:xfrm>
            <a:prstGeom prst="rect">
              <a:avLst/>
            </a:prstGeom>
          </p:spPr>
        </p:pic>
      </p:grpSp>
      <p:sp>
        <p:nvSpPr>
          <p:cNvPr id="39" name="TextBox 15">
            <a:extLst>
              <a:ext uri="{FF2B5EF4-FFF2-40B4-BE49-F238E27FC236}">
                <a16:creationId xmlns:a16="http://schemas.microsoft.com/office/drawing/2014/main" id="{F9FAAC28-C196-E8DE-D601-451CCD12919B}"/>
              </a:ext>
            </a:extLst>
          </p:cNvPr>
          <p:cNvSpPr txBox="1"/>
          <p:nvPr/>
        </p:nvSpPr>
        <p:spPr>
          <a:xfrm>
            <a:off x="1564379" y="3527155"/>
            <a:ext cx="2615707" cy="3084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820"/>
              </a:lnSpc>
            </a:pPr>
            <a:r>
              <a:rPr lang="en-US" sz="1200" spc="86">
                <a:solidFill>
                  <a:srgbClr val="FFFFFF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20172184 마니텅</a:t>
            </a:r>
          </a:p>
        </p:txBody>
      </p:sp>
      <p:sp>
        <p:nvSpPr>
          <p:cNvPr id="51" name="TextBox 15">
            <a:extLst>
              <a:ext uri="{FF2B5EF4-FFF2-40B4-BE49-F238E27FC236}">
                <a16:creationId xmlns:a16="http://schemas.microsoft.com/office/drawing/2014/main" id="{54428A71-D7E2-7974-0872-16CAD4E57A3C}"/>
              </a:ext>
            </a:extLst>
          </p:cNvPr>
          <p:cNvSpPr txBox="1"/>
          <p:nvPr/>
        </p:nvSpPr>
        <p:spPr>
          <a:xfrm>
            <a:off x="3059553" y="3522795"/>
            <a:ext cx="2615707" cy="3084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820"/>
              </a:lnSpc>
            </a:pPr>
            <a:r>
              <a:rPr lang="en-US" sz="1200" spc="86">
                <a:solidFill>
                  <a:srgbClr val="FFFFFF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20171642 </a:t>
            </a:r>
            <a:r>
              <a:rPr lang="ko-KR" altLang="en-US" sz="1200" spc="86">
                <a:solidFill>
                  <a:srgbClr val="FFFFFF"/>
                </a:solidFill>
                <a:latin typeface="Microsoft YaHei Light" panose="020B0502040204020203" pitchFamily="34" charset="-122"/>
              </a:rPr>
              <a:t>박이언</a:t>
            </a:r>
            <a:endParaRPr lang="en-US" sz="1200" spc="86">
              <a:solidFill>
                <a:srgbClr val="FFFFFF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52" name="TextBox 15">
            <a:extLst>
              <a:ext uri="{FF2B5EF4-FFF2-40B4-BE49-F238E27FC236}">
                <a16:creationId xmlns:a16="http://schemas.microsoft.com/office/drawing/2014/main" id="{0D1D3918-400B-908D-4064-971D12F0B5C3}"/>
              </a:ext>
            </a:extLst>
          </p:cNvPr>
          <p:cNvSpPr txBox="1"/>
          <p:nvPr/>
        </p:nvSpPr>
        <p:spPr>
          <a:xfrm>
            <a:off x="4557464" y="3529347"/>
            <a:ext cx="2615707" cy="3084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820"/>
              </a:lnSpc>
            </a:pPr>
            <a:r>
              <a:rPr lang="en-US" sz="1200" spc="86">
                <a:solidFill>
                  <a:srgbClr val="FFFFFF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20161558 </a:t>
            </a:r>
            <a:r>
              <a:rPr lang="ko-KR" altLang="en-US" sz="1200" spc="86">
                <a:solidFill>
                  <a:srgbClr val="FFFFFF"/>
                </a:solidFill>
                <a:latin typeface="Microsoft YaHei Light" panose="020B0502040204020203" pitchFamily="34" charset="-122"/>
              </a:rPr>
              <a:t>강동우</a:t>
            </a:r>
            <a:endParaRPr lang="en-US" sz="1200" spc="86">
              <a:solidFill>
                <a:srgbClr val="FFFFFF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53" name="TextBox 15">
            <a:extLst>
              <a:ext uri="{FF2B5EF4-FFF2-40B4-BE49-F238E27FC236}">
                <a16:creationId xmlns:a16="http://schemas.microsoft.com/office/drawing/2014/main" id="{20A758B5-4769-07E0-10DD-B8DE22881828}"/>
              </a:ext>
            </a:extLst>
          </p:cNvPr>
          <p:cNvSpPr txBox="1"/>
          <p:nvPr/>
        </p:nvSpPr>
        <p:spPr>
          <a:xfrm>
            <a:off x="6052638" y="3527155"/>
            <a:ext cx="2615707" cy="3084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820"/>
              </a:lnSpc>
            </a:pPr>
            <a:r>
              <a:rPr lang="en-US" sz="1200" spc="86">
                <a:solidFill>
                  <a:srgbClr val="FFFFFF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20171645 </a:t>
            </a:r>
            <a:r>
              <a:rPr lang="ko-KR" altLang="en-US" sz="1200" spc="86">
                <a:solidFill>
                  <a:srgbClr val="FFFFFF"/>
                </a:solidFill>
                <a:latin typeface="Microsoft YaHei Light" panose="020B0502040204020203" pitchFamily="34" charset="-122"/>
              </a:rPr>
              <a:t>박찬우</a:t>
            </a:r>
            <a:endParaRPr lang="en-US" sz="1200" spc="86">
              <a:solidFill>
                <a:srgbClr val="FFFFFF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54" name="Google Shape;1371;p61">
            <a:extLst>
              <a:ext uri="{FF2B5EF4-FFF2-40B4-BE49-F238E27FC236}">
                <a16:creationId xmlns:a16="http://schemas.microsoft.com/office/drawing/2014/main" id="{977824BD-5721-2766-45C3-9F72257F6D1D}"/>
              </a:ext>
            </a:extLst>
          </p:cNvPr>
          <p:cNvSpPr txBox="1">
            <a:spLocks/>
          </p:cNvSpPr>
          <p:nvPr/>
        </p:nvSpPr>
        <p:spPr>
          <a:xfrm>
            <a:off x="1461984" y="3921481"/>
            <a:ext cx="1343449" cy="246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IBM Plex Sans"/>
              <a:buNone/>
              <a:defRPr sz="3000" b="0" i="0" u="none" strike="noStrike" cap="none">
                <a:solidFill>
                  <a:schemeClr val="accent4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  <a:defRPr sz="2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  <a:defRPr sz="2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  <a:defRPr sz="2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  <a:defRPr sz="2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  <a:defRPr sz="2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  <a:defRPr sz="2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  <a:defRPr sz="2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  <a:defRPr sz="2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sz="1200" b="1">
                <a:solidFill>
                  <a:srgbClr val="FFFF00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Calibri" panose="020F0502020204030204" pitchFamily="34" charset="0"/>
              </a:rPr>
              <a:t>프론트엔드</a:t>
            </a:r>
            <a:endParaRPr lang="en-US" altLang="ko-KR" sz="1200" b="1">
              <a:solidFill>
                <a:srgbClr val="FFFF00"/>
              </a:solidFill>
              <a:latin typeface="휴먼엑스포" panose="02030504000101010101" pitchFamily="18" charset="-127"/>
              <a:ea typeface="휴먼엑스포" panose="02030504000101010101" pitchFamily="18" charset="-127"/>
              <a:cs typeface="Calibri" panose="020F0502020204030204" pitchFamily="34" charset="0"/>
            </a:endParaRPr>
          </a:p>
          <a:p>
            <a:r>
              <a:rPr lang="en-US" sz="1200" b="1">
                <a:solidFill>
                  <a:srgbClr val="FFFF00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Calibri" panose="020F0502020204030204" pitchFamily="34" charset="0"/>
              </a:rPr>
              <a:t>WIKI </a:t>
            </a:r>
            <a:r>
              <a:rPr lang="ko-KR" altLang="en-US" sz="1200" b="1">
                <a:solidFill>
                  <a:srgbClr val="FFFF00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Calibri" panose="020F0502020204030204" pitchFamily="34" charset="0"/>
              </a:rPr>
              <a:t>관리</a:t>
            </a:r>
            <a:endParaRPr lang="en-US" sz="1200" b="1">
              <a:solidFill>
                <a:srgbClr val="FFFF00"/>
              </a:solidFill>
              <a:latin typeface="휴먼엑스포" panose="02030504000101010101" pitchFamily="18" charset="-127"/>
              <a:ea typeface="휴먼엑스포" panose="02030504000101010101" pitchFamily="18" charset="-127"/>
              <a:cs typeface="Calibri" panose="020F0502020204030204" pitchFamily="34" charset="0"/>
            </a:endParaRPr>
          </a:p>
        </p:txBody>
      </p:sp>
      <p:sp>
        <p:nvSpPr>
          <p:cNvPr id="55" name="Google Shape;1371;p61">
            <a:extLst>
              <a:ext uri="{FF2B5EF4-FFF2-40B4-BE49-F238E27FC236}">
                <a16:creationId xmlns:a16="http://schemas.microsoft.com/office/drawing/2014/main" id="{A29B2930-6282-6BD6-DA8C-5E990216ABBA}"/>
              </a:ext>
            </a:extLst>
          </p:cNvPr>
          <p:cNvSpPr txBox="1">
            <a:spLocks/>
          </p:cNvSpPr>
          <p:nvPr/>
        </p:nvSpPr>
        <p:spPr>
          <a:xfrm>
            <a:off x="2994122" y="3935074"/>
            <a:ext cx="1343449" cy="4096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IBM Plex Sans"/>
              <a:buNone/>
              <a:defRPr sz="3000" b="0" i="0" u="none" strike="noStrike" cap="none">
                <a:solidFill>
                  <a:schemeClr val="accent4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  <a:defRPr sz="2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  <a:defRPr sz="2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  <a:defRPr sz="2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  <a:defRPr sz="2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  <a:defRPr sz="2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  <a:defRPr sz="2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  <a:defRPr sz="2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  <a:defRPr sz="2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sz="1200" b="1">
                <a:solidFill>
                  <a:srgbClr val="FFFF00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Calibri" panose="020F0502020204030204" pitchFamily="34" charset="0"/>
              </a:rPr>
              <a:t>백엔드</a:t>
            </a:r>
            <a:endParaRPr lang="en-US" altLang="ko-KR" sz="1200" b="1">
              <a:solidFill>
                <a:srgbClr val="FFFF00"/>
              </a:solidFill>
              <a:latin typeface="휴먼엑스포" panose="02030504000101010101" pitchFamily="18" charset="-127"/>
              <a:ea typeface="휴먼엑스포" panose="02030504000101010101" pitchFamily="18" charset="-127"/>
              <a:cs typeface="Calibri" panose="020F0502020204030204" pitchFamily="34" charset="0"/>
            </a:endParaRPr>
          </a:p>
          <a:p>
            <a:r>
              <a:rPr lang="en-US" sz="1200" b="1">
                <a:solidFill>
                  <a:srgbClr val="FFFF00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Calibri" panose="020F0502020204030204" pitchFamily="34" charset="0"/>
              </a:rPr>
              <a:t>FNG </a:t>
            </a:r>
            <a:r>
              <a:rPr lang="ko-KR" altLang="en-US" sz="1200" b="1">
                <a:solidFill>
                  <a:srgbClr val="FFFF00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Calibri" panose="020F0502020204030204" pitchFamily="34" charset="0"/>
              </a:rPr>
              <a:t>알고리즘</a:t>
            </a:r>
            <a:endParaRPr lang="en-US" altLang="ko-KR" sz="1200" b="1">
              <a:solidFill>
                <a:srgbClr val="FFFF00"/>
              </a:solidFill>
              <a:latin typeface="휴먼엑스포" panose="02030504000101010101" pitchFamily="18" charset="-127"/>
              <a:ea typeface="휴먼엑스포" panose="02030504000101010101" pitchFamily="18" charset="-127"/>
              <a:cs typeface="Calibri" panose="020F0502020204030204" pitchFamily="34" charset="0"/>
            </a:endParaRPr>
          </a:p>
          <a:p>
            <a:r>
              <a:rPr lang="ko-KR" altLang="en-US" sz="1200" b="1">
                <a:solidFill>
                  <a:srgbClr val="FFFF00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Calibri" panose="020F0502020204030204" pitchFamily="34" charset="0"/>
              </a:rPr>
              <a:t>최종보고서 작성</a:t>
            </a:r>
            <a:endParaRPr lang="en-US" sz="1200" b="1">
              <a:solidFill>
                <a:srgbClr val="FFFF00"/>
              </a:solidFill>
              <a:latin typeface="휴먼엑스포" panose="02030504000101010101" pitchFamily="18" charset="-127"/>
              <a:ea typeface="휴먼엑스포" panose="02030504000101010101" pitchFamily="18" charset="-127"/>
              <a:cs typeface="Calibri" panose="020F0502020204030204" pitchFamily="34" charset="0"/>
            </a:endParaRPr>
          </a:p>
        </p:txBody>
      </p:sp>
      <p:sp>
        <p:nvSpPr>
          <p:cNvPr id="56" name="Google Shape;1371;p61">
            <a:extLst>
              <a:ext uri="{FF2B5EF4-FFF2-40B4-BE49-F238E27FC236}">
                <a16:creationId xmlns:a16="http://schemas.microsoft.com/office/drawing/2014/main" id="{0E68D1D9-FBCB-6C8C-1B49-D2750E1B6AA6}"/>
              </a:ext>
            </a:extLst>
          </p:cNvPr>
          <p:cNvSpPr txBox="1">
            <a:spLocks/>
          </p:cNvSpPr>
          <p:nvPr/>
        </p:nvSpPr>
        <p:spPr>
          <a:xfrm>
            <a:off x="4433922" y="3921481"/>
            <a:ext cx="1599812" cy="246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IBM Plex Sans"/>
              <a:buNone/>
              <a:defRPr sz="3000" b="0" i="0" u="none" strike="noStrike" cap="none">
                <a:solidFill>
                  <a:schemeClr val="accent4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  <a:defRPr sz="2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  <a:defRPr sz="2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  <a:defRPr sz="2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  <a:defRPr sz="2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  <a:defRPr sz="2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  <a:defRPr sz="2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  <a:defRPr sz="2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  <a:defRPr sz="2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sz="1200" b="1">
                <a:solidFill>
                  <a:srgbClr val="FFFF00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Calibri" panose="020F0502020204030204" pitchFamily="34" charset="0"/>
              </a:rPr>
              <a:t>감정분석 모델 총괄</a:t>
            </a:r>
            <a:endParaRPr lang="en-US" altLang="ko-KR" sz="1200" b="1">
              <a:solidFill>
                <a:srgbClr val="FFFF00"/>
              </a:solidFill>
              <a:latin typeface="휴먼엑스포" panose="02030504000101010101" pitchFamily="18" charset="-127"/>
              <a:ea typeface="휴먼엑스포" panose="02030504000101010101" pitchFamily="18" charset="-127"/>
              <a:cs typeface="Calibri" panose="020F0502020204030204" pitchFamily="34" charset="0"/>
            </a:endParaRPr>
          </a:p>
          <a:p>
            <a:r>
              <a:rPr lang="ko-KR" altLang="en-US" sz="1200" b="1">
                <a:solidFill>
                  <a:srgbClr val="FFFF00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Calibri" panose="020F0502020204030204" pitchFamily="34" charset="0"/>
              </a:rPr>
              <a:t>각종 보고서 작성</a:t>
            </a:r>
            <a:endParaRPr lang="en-US" sz="1200" b="1">
              <a:solidFill>
                <a:srgbClr val="FFFF00"/>
              </a:solidFill>
              <a:latin typeface="휴먼엑스포" panose="02030504000101010101" pitchFamily="18" charset="-127"/>
              <a:ea typeface="휴먼엑스포" panose="02030504000101010101" pitchFamily="18" charset="-127"/>
              <a:cs typeface="Calibri" panose="020F0502020204030204" pitchFamily="34" charset="0"/>
            </a:endParaRPr>
          </a:p>
        </p:txBody>
      </p:sp>
      <p:sp>
        <p:nvSpPr>
          <p:cNvPr id="57" name="Google Shape;1371;p61">
            <a:extLst>
              <a:ext uri="{FF2B5EF4-FFF2-40B4-BE49-F238E27FC236}">
                <a16:creationId xmlns:a16="http://schemas.microsoft.com/office/drawing/2014/main" id="{E387CB5E-2EE1-59B3-D39A-6317D43D9BB4}"/>
              </a:ext>
            </a:extLst>
          </p:cNvPr>
          <p:cNvSpPr txBox="1">
            <a:spLocks/>
          </p:cNvSpPr>
          <p:nvPr/>
        </p:nvSpPr>
        <p:spPr>
          <a:xfrm>
            <a:off x="5966060" y="3850371"/>
            <a:ext cx="1599812" cy="529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IBM Plex Sans"/>
              <a:buNone/>
              <a:defRPr sz="3000" b="0" i="0" u="none" strike="noStrike" cap="none">
                <a:solidFill>
                  <a:schemeClr val="accent4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  <a:defRPr sz="2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  <a:defRPr sz="2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  <a:defRPr sz="2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  <a:defRPr sz="2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  <a:defRPr sz="2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  <a:defRPr sz="2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  <a:defRPr sz="2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  <a:defRPr sz="2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sz="1200" b="1">
                <a:solidFill>
                  <a:srgbClr val="FFFF00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Calibri" panose="020F0502020204030204" pitchFamily="34" charset="0"/>
              </a:rPr>
              <a:t>트위터 크롤링</a:t>
            </a:r>
            <a:endParaRPr lang="en-US" altLang="ko-KR" sz="1200" b="1">
              <a:solidFill>
                <a:srgbClr val="FFFF00"/>
              </a:solidFill>
              <a:latin typeface="휴먼엑스포" panose="02030504000101010101" pitchFamily="18" charset="-127"/>
              <a:ea typeface="휴먼엑스포" panose="02030504000101010101" pitchFamily="18" charset="-127"/>
              <a:cs typeface="Calibri" panose="020F0502020204030204" pitchFamily="34" charset="0"/>
            </a:endParaRPr>
          </a:p>
          <a:p>
            <a:r>
              <a:rPr lang="ko-KR" altLang="en-US" sz="1200" b="1">
                <a:solidFill>
                  <a:srgbClr val="FFFF00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Calibri" panose="020F0502020204030204" pitchFamily="34" charset="0"/>
              </a:rPr>
              <a:t>광고분석 모델 총괄</a:t>
            </a:r>
            <a:endParaRPr lang="en-US" altLang="ko-KR" sz="1200" b="1">
              <a:solidFill>
                <a:srgbClr val="FFFF00"/>
              </a:solidFill>
              <a:latin typeface="휴먼엑스포" panose="02030504000101010101" pitchFamily="18" charset="-127"/>
              <a:ea typeface="휴먼엑스포" panose="02030504000101010101" pitchFamily="18" charset="-127"/>
              <a:cs typeface="Calibri" panose="020F0502020204030204" pitchFamily="34" charset="0"/>
            </a:endParaRPr>
          </a:p>
          <a:p>
            <a:r>
              <a:rPr lang="ko-KR" altLang="en-US" sz="1200" b="1">
                <a:solidFill>
                  <a:srgbClr val="FFFF00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Calibri" panose="020F0502020204030204" pitchFamily="34" charset="0"/>
              </a:rPr>
              <a:t>발표</a:t>
            </a:r>
            <a:endParaRPr lang="en-US" altLang="ko-KR" sz="1200" b="1">
              <a:solidFill>
                <a:srgbClr val="FFFF00"/>
              </a:solidFill>
              <a:latin typeface="휴먼엑스포" panose="02030504000101010101" pitchFamily="18" charset="-127"/>
              <a:ea typeface="휴먼엑스포" panose="02030504000101010101" pitchFamily="18" charset="-12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83193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Google Shape;924;p41"/>
          <p:cNvSpPr txBox="1">
            <a:spLocks noGrp="1"/>
          </p:cNvSpPr>
          <p:nvPr>
            <p:ph type="subTitle" idx="1"/>
          </p:nvPr>
        </p:nvSpPr>
        <p:spPr>
          <a:xfrm>
            <a:off x="1495993" y="2486950"/>
            <a:ext cx="5577300" cy="33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ko-KR" altLang="en-US"/>
              <a:t>프로젝트 내용</a:t>
            </a:r>
            <a:endParaRPr/>
          </a:p>
        </p:txBody>
      </p:sp>
      <p:sp>
        <p:nvSpPr>
          <p:cNvPr id="925" name="Google Shape;925;p41"/>
          <p:cNvSpPr txBox="1">
            <a:spLocks noGrp="1"/>
          </p:cNvSpPr>
          <p:nvPr>
            <p:ph type="title"/>
          </p:nvPr>
        </p:nvSpPr>
        <p:spPr>
          <a:xfrm>
            <a:off x="1493842" y="1862400"/>
            <a:ext cx="6513873" cy="62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</a:t>
            </a:r>
            <a:r>
              <a:rPr lang="en">
                <a:solidFill>
                  <a:schemeClr val="bg1"/>
                </a:solidFill>
              </a:rPr>
              <a:t>CONTENT</a:t>
            </a:r>
            <a:endParaRPr>
              <a:solidFill>
                <a:schemeClr val="bg1"/>
              </a:solidFill>
            </a:endParaRPr>
          </a:p>
        </p:txBody>
      </p:sp>
      <p:cxnSp>
        <p:nvCxnSpPr>
          <p:cNvPr id="926" name="Google Shape;926;p41"/>
          <p:cNvCxnSpPr/>
          <p:nvPr/>
        </p:nvCxnSpPr>
        <p:spPr>
          <a:xfrm>
            <a:off x="1369921" y="1851107"/>
            <a:ext cx="0" cy="96870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27" name="Google Shape;927;p41"/>
          <p:cNvSpPr txBox="1">
            <a:spLocks noGrp="1"/>
          </p:cNvSpPr>
          <p:nvPr>
            <p:ph type="title" idx="2"/>
          </p:nvPr>
        </p:nvSpPr>
        <p:spPr>
          <a:xfrm>
            <a:off x="452568" y="1871650"/>
            <a:ext cx="917400" cy="96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  <p:grpSp>
        <p:nvGrpSpPr>
          <p:cNvPr id="928" name="Google Shape;928;p41"/>
          <p:cNvGrpSpPr/>
          <p:nvPr/>
        </p:nvGrpSpPr>
        <p:grpSpPr>
          <a:xfrm flipH="1">
            <a:off x="1540673" y="3417022"/>
            <a:ext cx="1221600" cy="385800"/>
            <a:chOff x="2602975" y="1166475"/>
            <a:chExt cx="1221600" cy="385800"/>
          </a:xfrm>
        </p:grpSpPr>
        <p:sp>
          <p:nvSpPr>
            <p:cNvPr id="929" name="Google Shape;929;p41"/>
            <p:cNvSpPr/>
            <p:nvPr/>
          </p:nvSpPr>
          <p:spPr>
            <a:xfrm>
              <a:off x="2602975" y="1166475"/>
              <a:ext cx="385800" cy="385800"/>
            </a:xfrm>
            <a:prstGeom prst="mathMultiply">
              <a:avLst>
                <a:gd name="adj1" fmla="val 2352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41"/>
            <p:cNvSpPr/>
            <p:nvPr/>
          </p:nvSpPr>
          <p:spPr>
            <a:xfrm>
              <a:off x="3020875" y="1166475"/>
              <a:ext cx="385800" cy="385800"/>
            </a:xfrm>
            <a:prstGeom prst="mathMultiply">
              <a:avLst>
                <a:gd name="adj1" fmla="val 2352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41"/>
            <p:cNvSpPr/>
            <p:nvPr/>
          </p:nvSpPr>
          <p:spPr>
            <a:xfrm>
              <a:off x="3438775" y="1166475"/>
              <a:ext cx="385800" cy="385800"/>
            </a:xfrm>
            <a:prstGeom prst="mathMultiply">
              <a:avLst>
                <a:gd name="adj1" fmla="val 2352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2011397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1" name="Google Shape;1291;p58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696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>
                <a:solidFill>
                  <a:schemeClr val="lt1"/>
                </a:solidFill>
              </a:rPr>
              <a:t>PROJECT FLOWCHART</a:t>
            </a:r>
            <a:endParaRPr/>
          </a:p>
        </p:txBody>
      </p:sp>
      <p:grpSp>
        <p:nvGrpSpPr>
          <p:cNvPr id="1292" name="Google Shape;1292;p58"/>
          <p:cNvGrpSpPr/>
          <p:nvPr/>
        </p:nvGrpSpPr>
        <p:grpSpPr>
          <a:xfrm flipH="1">
            <a:off x="7202391" y="481050"/>
            <a:ext cx="1221600" cy="385800"/>
            <a:chOff x="2602975" y="1166475"/>
            <a:chExt cx="1221600" cy="385800"/>
          </a:xfrm>
        </p:grpSpPr>
        <p:sp>
          <p:nvSpPr>
            <p:cNvPr id="1293" name="Google Shape;1293;p58"/>
            <p:cNvSpPr/>
            <p:nvPr/>
          </p:nvSpPr>
          <p:spPr>
            <a:xfrm>
              <a:off x="2602975" y="1166475"/>
              <a:ext cx="385800" cy="385800"/>
            </a:xfrm>
            <a:prstGeom prst="mathMultiply">
              <a:avLst>
                <a:gd name="adj1" fmla="val 2352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58"/>
            <p:cNvSpPr/>
            <p:nvPr/>
          </p:nvSpPr>
          <p:spPr>
            <a:xfrm>
              <a:off x="3020875" y="1166475"/>
              <a:ext cx="385800" cy="385800"/>
            </a:xfrm>
            <a:prstGeom prst="mathMultiply">
              <a:avLst>
                <a:gd name="adj1" fmla="val 2352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58"/>
            <p:cNvSpPr/>
            <p:nvPr/>
          </p:nvSpPr>
          <p:spPr>
            <a:xfrm>
              <a:off x="3438775" y="1166475"/>
              <a:ext cx="385800" cy="385800"/>
            </a:xfrm>
            <a:prstGeom prst="mathMultiply">
              <a:avLst>
                <a:gd name="adj1" fmla="val 2352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" name="Google Shape;10890;p78">
            <a:extLst>
              <a:ext uri="{FF2B5EF4-FFF2-40B4-BE49-F238E27FC236}">
                <a16:creationId xmlns:a16="http://schemas.microsoft.com/office/drawing/2014/main" id="{582C39B9-419F-D9DE-210F-E16244C25727}"/>
              </a:ext>
            </a:extLst>
          </p:cNvPr>
          <p:cNvGrpSpPr/>
          <p:nvPr/>
        </p:nvGrpSpPr>
        <p:grpSpPr>
          <a:xfrm>
            <a:off x="4230527" y="1815399"/>
            <a:ext cx="1025110" cy="1025110"/>
            <a:chOff x="870939" y="2439293"/>
            <a:chExt cx="331993" cy="331993"/>
          </a:xfrm>
          <a:solidFill>
            <a:schemeClr val="bg1"/>
          </a:solidFill>
        </p:grpSpPr>
        <p:sp>
          <p:nvSpPr>
            <p:cNvPr id="47" name="Google Shape;10891;p78">
              <a:extLst>
                <a:ext uri="{FF2B5EF4-FFF2-40B4-BE49-F238E27FC236}">
                  <a16:creationId xmlns:a16="http://schemas.microsoft.com/office/drawing/2014/main" id="{A8FEC28D-2BA2-86A7-B1E1-675352A3AC95}"/>
                </a:ext>
              </a:extLst>
            </p:cNvPr>
            <p:cNvSpPr/>
            <p:nvPr/>
          </p:nvSpPr>
          <p:spPr>
            <a:xfrm>
              <a:off x="870939" y="2439293"/>
              <a:ext cx="331993" cy="331993"/>
            </a:xfrm>
            <a:custGeom>
              <a:avLst/>
              <a:gdLst/>
              <a:ahLst/>
              <a:cxnLst/>
              <a:rect l="l" t="t" r="r" b="b"/>
              <a:pathLst>
                <a:path w="10431" h="10431" extrusionOk="0">
                  <a:moveTo>
                    <a:pt x="9490" y="298"/>
                  </a:moveTo>
                  <a:cubicBezTo>
                    <a:pt x="9835" y="298"/>
                    <a:pt x="10121" y="584"/>
                    <a:pt x="10121" y="917"/>
                  </a:cubicBezTo>
                  <a:lnTo>
                    <a:pt x="10121" y="9513"/>
                  </a:lnTo>
                  <a:cubicBezTo>
                    <a:pt x="10121" y="9847"/>
                    <a:pt x="9835" y="10132"/>
                    <a:pt x="9490" y="10132"/>
                  </a:cubicBezTo>
                  <a:lnTo>
                    <a:pt x="7037" y="10132"/>
                  </a:lnTo>
                  <a:lnTo>
                    <a:pt x="7037" y="9156"/>
                  </a:lnTo>
                  <a:cubicBezTo>
                    <a:pt x="7037" y="9055"/>
                    <a:pt x="6960" y="9004"/>
                    <a:pt x="6883" y="9004"/>
                  </a:cubicBezTo>
                  <a:cubicBezTo>
                    <a:pt x="6805" y="9004"/>
                    <a:pt x="6728" y="9055"/>
                    <a:pt x="6728" y="9156"/>
                  </a:cubicBezTo>
                  <a:lnTo>
                    <a:pt x="6728" y="10132"/>
                  </a:lnTo>
                  <a:lnTo>
                    <a:pt x="3644" y="10132"/>
                  </a:lnTo>
                  <a:lnTo>
                    <a:pt x="3644" y="298"/>
                  </a:lnTo>
                  <a:lnTo>
                    <a:pt x="6728" y="298"/>
                  </a:lnTo>
                  <a:lnTo>
                    <a:pt x="6728" y="8347"/>
                  </a:lnTo>
                  <a:cubicBezTo>
                    <a:pt x="6728" y="8442"/>
                    <a:pt x="6805" y="8489"/>
                    <a:pt x="6883" y="8489"/>
                  </a:cubicBezTo>
                  <a:cubicBezTo>
                    <a:pt x="6960" y="8489"/>
                    <a:pt x="7037" y="8442"/>
                    <a:pt x="7037" y="8347"/>
                  </a:cubicBezTo>
                  <a:lnTo>
                    <a:pt x="7037" y="298"/>
                  </a:lnTo>
                  <a:close/>
                  <a:moveTo>
                    <a:pt x="918" y="0"/>
                  </a:moveTo>
                  <a:cubicBezTo>
                    <a:pt x="417" y="0"/>
                    <a:pt x="1" y="417"/>
                    <a:pt x="1" y="917"/>
                  </a:cubicBezTo>
                  <a:lnTo>
                    <a:pt x="1" y="2096"/>
                  </a:lnTo>
                  <a:cubicBezTo>
                    <a:pt x="1" y="2191"/>
                    <a:pt x="78" y="2239"/>
                    <a:pt x="156" y="2239"/>
                  </a:cubicBezTo>
                  <a:cubicBezTo>
                    <a:pt x="233" y="2239"/>
                    <a:pt x="310" y="2191"/>
                    <a:pt x="310" y="2096"/>
                  </a:cubicBezTo>
                  <a:lnTo>
                    <a:pt x="310" y="917"/>
                  </a:lnTo>
                  <a:cubicBezTo>
                    <a:pt x="310" y="584"/>
                    <a:pt x="596" y="298"/>
                    <a:pt x="941" y="298"/>
                  </a:cubicBezTo>
                  <a:lnTo>
                    <a:pt x="3394" y="298"/>
                  </a:lnTo>
                  <a:lnTo>
                    <a:pt x="3394" y="10132"/>
                  </a:lnTo>
                  <a:lnTo>
                    <a:pt x="941" y="10132"/>
                  </a:lnTo>
                  <a:cubicBezTo>
                    <a:pt x="596" y="10132"/>
                    <a:pt x="310" y="9847"/>
                    <a:pt x="310" y="9513"/>
                  </a:cubicBezTo>
                  <a:lnTo>
                    <a:pt x="310" y="2965"/>
                  </a:lnTo>
                  <a:cubicBezTo>
                    <a:pt x="310" y="2864"/>
                    <a:pt x="233" y="2813"/>
                    <a:pt x="156" y="2813"/>
                  </a:cubicBezTo>
                  <a:cubicBezTo>
                    <a:pt x="78" y="2813"/>
                    <a:pt x="1" y="2864"/>
                    <a:pt x="1" y="2965"/>
                  </a:cubicBezTo>
                  <a:lnTo>
                    <a:pt x="1" y="9513"/>
                  </a:lnTo>
                  <a:cubicBezTo>
                    <a:pt x="1" y="10013"/>
                    <a:pt x="417" y="10430"/>
                    <a:pt x="918" y="10430"/>
                  </a:cubicBezTo>
                  <a:lnTo>
                    <a:pt x="9514" y="10430"/>
                  </a:lnTo>
                  <a:cubicBezTo>
                    <a:pt x="10014" y="10430"/>
                    <a:pt x="10431" y="10013"/>
                    <a:pt x="10431" y="9513"/>
                  </a:cubicBezTo>
                  <a:lnTo>
                    <a:pt x="10431" y="917"/>
                  </a:lnTo>
                  <a:cubicBezTo>
                    <a:pt x="10431" y="417"/>
                    <a:pt x="10014" y="0"/>
                    <a:pt x="951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0892;p78">
              <a:extLst>
                <a:ext uri="{FF2B5EF4-FFF2-40B4-BE49-F238E27FC236}">
                  <a16:creationId xmlns:a16="http://schemas.microsoft.com/office/drawing/2014/main" id="{5D084DE1-F87C-B5C8-A297-048C727E4505}"/>
                </a:ext>
              </a:extLst>
            </p:cNvPr>
            <p:cNvSpPr/>
            <p:nvPr/>
          </p:nvSpPr>
          <p:spPr>
            <a:xfrm>
              <a:off x="908463" y="2696969"/>
              <a:ext cx="41726" cy="41726"/>
            </a:xfrm>
            <a:custGeom>
              <a:avLst/>
              <a:gdLst/>
              <a:ahLst/>
              <a:cxnLst/>
              <a:rect l="l" t="t" r="r" b="b"/>
              <a:pathLst>
                <a:path w="1311" h="1311" extrusionOk="0">
                  <a:moveTo>
                    <a:pt x="673" y="309"/>
                  </a:moveTo>
                  <a:cubicBezTo>
                    <a:pt x="844" y="309"/>
                    <a:pt x="989" y="471"/>
                    <a:pt x="989" y="655"/>
                  </a:cubicBezTo>
                  <a:cubicBezTo>
                    <a:pt x="989" y="846"/>
                    <a:pt x="846" y="1001"/>
                    <a:pt x="655" y="1001"/>
                  </a:cubicBezTo>
                  <a:cubicBezTo>
                    <a:pt x="453" y="1001"/>
                    <a:pt x="310" y="846"/>
                    <a:pt x="310" y="655"/>
                  </a:cubicBezTo>
                  <a:cubicBezTo>
                    <a:pt x="310" y="465"/>
                    <a:pt x="453" y="310"/>
                    <a:pt x="655" y="310"/>
                  </a:cubicBezTo>
                  <a:cubicBezTo>
                    <a:pt x="661" y="310"/>
                    <a:pt x="667" y="309"/>
                    <a:pt x="673" y="309"/>
                  </a:cubicBezTo>
                  <a:close/>
                  <a:moveTo>
                    <a:pt x="655" y="0"/>
                  </a:moveTo>
                  <a:cubicBezTo>
                    <a:pt x="274" y="0"/>
                    <a:pt x="0" y="286"/>
                    <a:pt x="0" y="655"/>
                  </a:cubicBezTo>
                  <a:cubicBezTo>
                    <a:pt x="0" y="1012"/>
                    <a:pt x="298" y="1310"/>
                    <a:pt x="655" y="1310"/>
                  </a:cubicBezTo>
                  <a:cubicBezTo>
                    <a:pt x="1012" y="1310"/>
                    <a:pt x="1310" y="1012"/>
                    <a:pt x="1310" y="655"/>
                  </a:cubicBezTo>
                  <a:cubicBezTo>
                    <a:pt x="1310" y="298"/>
                    <a:pt x="1012" y="0"/>
                    <a:pt x="65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0893;p78">
              <a:extLst>
                <a:ext uri="{FF2B5EF4-FFF2-40B4-BE49-F238E27FC236}">
                  <a16:creationId xmlns:a16="http://schemas.microsoft.com/office/drawing/2014/main" id="{FEA79520-A44F-B504-B340-83E6D396DBD5}"/>
                </a:ext>
              </a:extLst>
            </p:cNvPr>
            <p:cNvSpPr/>
            <p:nvPr/>
          </p:nvSpPr>
          <p:spPr>
            <a:xfrm>
              <a:off x="1015690" y="2696969"/>
              <a:ext cx="41726" cy="41726"/>
            </a:xfrm>
            <a:custGeom>
              <a:avLst/>
              <a:gdLst/>
              <a:ahLst/>
              <a:cxnLst/>
              <a:rect l="l" t="t" r="r" b="b"/>
              <a:pathLst>
                <a:path w="1311" h="1311" extrusionOk="0">
                  <a:moveTo>
                    <a:pt x="656" y="310"/>
                  </a:moveTo>
                  <a:cubicBezTo>
                    <a:pt x="858" y="310"/>
                    <a:pt x="1001" y="465"/>
                    <a:pt x="1001" y="655"/>
                  </a:cubicBezTo>
                  <a:cubicBezTo>
                    <a:pt x="1001" y="846"/>
                    <a:pt x="858" y="1001"/>
                    <a:pt x="656" y="1001"/>
                  </a:cubicBezTo>
                  <a:cubicBezTo>
                    <a:pt x="465" y="1001"/>
                    <a:pt x="322" y="846"/>
                    <a:pt x="322" y="655"/>
                  </a:cubicBezTo>
                  <a:cubicBezTo>
                    <a:pt x="322" y="465"/>
                    <a:pt x="465" y="310"/>
                    <a:pt x="656" y="310"/>
                  </a:cubicBezTo>
                  <a:close/>
                  <a:moveTo>
                    <a:pt x="656" y="0"/>
                  </a:moveTo>
                  <a:cubicBezTo>
                    <a:pt x="299" y="0"/>
                    <a:pt x="1" y="298"/>
                    <a:pt x="1" y="655"/>
                  </a:cubicBezTo>
                  <a:cubicBezTo>
                    <a:pt x="1" y="1012"/>
                    <a:pt x="299" y="1310"/>
                    <a:pt x="656" y="1310"/>
                  </a:cubicBezTo>
                  <a:cubicBezTo>
                    <a:pt x="1013" y="1310"/>
                    <a:pt x="1311" y="1012"/>
                    <a:pt x="1311" y="655"/>
                  </a:cubicBezTo>
                  <a:cubicBezTo>
                    <a:pt x="1311" y="298"/>
                    <a:pt x="1013" y="0"/>
                    <a:pt x="65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0894;p78">
              <a:extLst>
                <a:ext uri="{FF2B5EF4-FFF2-40B4-BE49-F238E27FC236}">
                  <a16:creationId xmlns:a16="http://schemas.microsoft.com/office/drawing/2014/main" id="{567DD47C-C261-D658-A2C8-E99132E68048}"/>
                </a:ext>
              </a:extLst>
            </p:cNvPr>
            <p:cNvSpPr/>
            <p:nvPr/>
          </p:nvSpPr>
          <p:spPr>
            <a:xfrm>
              <a:off x="1122567" y="2696969"/>
              <a:ext cx="41726" cy="41726"/>
            </a:xfrm>
            <a:custGeom>
              <a:avLst/>
              <a:gdLst/>
              <a:ahLst/>
              <a:cxnLst/>
              <a:rect l="l" t="t" r="r" b="b"/>
              <a:pathLst>
                <a:path w="1311" h="1311" extrusionOk="0">
                  <a:moveTo>
                    <a:pt x="655" y="310"/>
                  </a:moveTo>
                  <a:cubicBezTo>
                    <a:pt x="846" y="310"/>
                    <a:pt x="989" y="465"/>
                    <a:pt x="989" y="655"/>
                  </a:cubicBezTo>
                  <a:cubicBezTo>
                    <a:pt x="989" y="846"/>
                    <a:pt x="846" y="1001"/>
                    <a:pt x="655" y="1001"/>
                  </a:cubicBezTo>
                  <a:cubicBezTo>
                    <a:pt x="453" y="1001"/>
                    <a:pt x="310" y="846"/>
                    <a:pt x="310" y="655"/>
                  </a:cubicBezTo>
                  <a:cubicBezTo>
                    <a:pt x="310" y="465"/>
                    <a:pt x="453" y="310"/>
                    <a:pt x="655" y="310"/>
                  </a:cubicBezTo>
                  <a:close/>
                  <a:moveTo>
                    <a:pt x="655" y="0"/>
                  </a:moveTo>
                  <a:cubicBezTo>
                    <a:pt x="298" y="0"/>
                    <a:pt x="0" y="298"/>
                    <a:pt x="0" y="655"/>
                  </a:cubicBezTo>
                  <a:cubicBezTo>
                    <a:pt x="0" y="1012"/>
                    <a:pt x="298" y="1310"/>
                    <a:pt x="655" y="1310"/>
                  </a:cubicBezTo>
                  <a:cubicBezTo>
                    <a:pt x="1013" y="1310"/>
                    <a:pt x="1310" y="1012"/>
                    <a:pt x="1310" y="655"/>
                  </a:cubicBezTo>
                  <a:cubicBezTo>
                    <a:pt x="1310" y="298"/>
                    <a:pt x="1013" y="0"/>
                    <a:pt x="65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0895;p78">
              <a:extLst>
                <a:ext uri="{FF2B5EF4-FFF2-40B4-BE49-F238E27FC236}">
                  <a16:creationId xmlns:a16="http://schemas.microsoft.com/office/drawing/2014/main" id="{D0F88C4F-59AD-90B5-EBFA-E85C25890AAE}"/>
                </a:ext>
              </a:extLst>
            </p:cNvPr>
            <p:cNvSpPr/>
            <p:nvPr/>
          </p:nvSpPr>
          <p:spPr>
            <a:xfrm>
              <a:off x="913015" y="2504094"/>
              <a:ext cx="31859" cy="9867"/>
            </a:xfrm>
            <a:custGeom>
              <a:avLst/>
              <a:gdLst/>
              <a:ahLst/>
              <a:cxnLst/>
              <a:rect l="l" t="t" r="r" b="b"/>
              <a:pathLst>
                <a:path w="1001" h="310" extrusionOk="0">
                  <a:moveTo>
                    <a:pt x="191" y="0"/>
                  </a:moveTo>
                  <a:cubicBezTo>
                    <a:pt x="0" y="12"/>
                    <a:pt x="0" y="310"/>
                    <a:pt x="191" y="310"/>
                  </a:cubicBezTo>
                  <a:lnTo>
                    <a:pt x="810" y="310"/>
                  </a:lnTo>
                  <a:cubicBezTo>
                    <a:pt x="1000" y="310"/>
                    <a:pt x="1000" y="0"/>
                    <a:pt x="81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0896;p78">
              <a:extLst>
                <a:ext uri="{FF2B5EF4-FFF2-40B4-BE49-F238E27FC236}">
                  <a16:creationId xmlns:a16="http://schemas.microsoft.com/office/drawing/2014/main" id="{5C337EA5-178F-9BF5-894D-CE9C7B3B2BA7}"/>
                </a:ext>
              </a:extLst>
            </p:cNvPr>
            <p:cNvSpPr/>
            <p:nvPr/>
          </p:nvSpPr>
          <p:spPr>
            <a:xfrm>
              <a:off x="913015" y="2532898"/>
              <a:ext cx="31859" cy="10248"/>
            </a:xfrm>
            <a:custGeom>
              <a:avLst/>
              <a:gdLst/>
              <a:ahLst/>
              <a:cxnLst/>
              <a:rect l="l" t="t" r="r" b="b"/>
              <a:pathLst>
                <a:path w="1001" h="322" extrusionOk="0">
                  <a:moveTo>
                    <a:pt x="191" y="0"/>
                  </a:moveTo>
                  <a:cubicBezTo>
                    <a:pt x="0" y="24"/>
                    <a:pt x="0" y="322"/>
                    <a:pt x="191" y="322"/>
                  </a:cubicBezTo>
                  <a:lnTo>
                    <a:pt x="810" y="322"/>
                  </a:lnTo>
                  <a:cubicBezTo>
                    <a:pt x="1000" y="322"/>
                    <a:pt x="1000" y="0"/>
                    <a:pt x="81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0897;p78">
              <a:extLst>
                <a:ext uri="{FF2B5EF4-FFF2-40B4-BE49-F238E27FC236}">
                  <a16:creationId xmlns:a16="http://schemas.microsoft.com/office/drawing/2014/main" id="{07B36463-8F55-DF81-6068-8DC21E934A22}"/>
                </a:ext>
              </a:extLst>
            </p:cNvPr>
            <p:cNvSpPr/>
            <p:nvPr/>
          </p:nvSpPr>
          <p:spPr>
            <a:xfrm>
              <a:off x="913015" y="2562052"/>
              <a:ext cx="31859" cy="9898"/>
            </a:xfrm>
            <a:custGeom>
              <a:avLst/>
              <a:gdLst/>
              <a:ahLst/>
              <a:cxnLst/>
              <a:rect l="l" t="t" r="r" b="b"/>
              <a:pathLst>
                <a:path w="1001" h="311" extrusionOk="0">
                  <a:moveTo>
                    <a:pt x="191" y="1"/>
                  </a:moveTo>
                  <a:cubicBezTo>
                    <a:pt x="0" y="13"/>
                    <a:pt x="0" y="310"/>
                    <a:pt x="191" y="310"/>
                  </a:cubicBezTo>
                  <a:lnTo>
                    <a:pt x="810" y="310"/>
                  </a:lnTo>
                  <a:cubicBezTo>
                    <a:pt x="1000" y="310"/>
                    <a:pt x="1000" y="1"/>
                    <a:pt x="81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0898;p78">
              <a:extLst>
                <a:ext uri="{FF2B5EF4-FFF2-40B4-BE49-F238E27FC236}">
                  <a16:creationId xmlns:a16="http://schemas.microsoft.com/office/drawing/2014/main" id="{DBB69AA8-8F2B-5A16-7233-1DF61C01C0AD}"/>
                </a:ext>
              </a:extLst>
            </p:cNvPr>
            <p:cNvSpPr/>
            <p:nvPr/>
          </p:nvSpPr>
          <p:spPr>
            <a:xfrm>
              <a:off x="894428" y="2474908"/>
              <a:ext cx="69384" cy="167508"/>
            </a:xfrm>
            <a:custGeom>
              <a:avLst/>
              <a:gdLst/>
              <a:ahLst/>
              <a:cxnLst/>
              <a:rect l="l" t="t" r="r" b="b"/>
              <a:pathLst>
                <a:path w="2180" h="5263" extrusionOk="0">
                  <a:moveTo>
                    <a:pt x="1870" y="298"/>
                  </a:moveTo>
                  <a:lnTo>
                    <a:pt x="1870" y="3703"/>
                  </a:lnTo>
                  <a:lnTo>
                    <a:pt x="287" y="3703"/>
                  </a:lnTo>
                  <a:lnTo>
                    <a:pt x="287" y="298"/>
                  </a:lnTo>
                  <a:close/>
                  <a:moveTo>
                    <a:pt x="1882" y="4001"/>
                  </a:moveTo>
                  <a:lnTo>
                    <a:pt x="1882" y="4953"/>
                  </a:lnTo>
                  <a:lnTo>
                    <a:pt x="299" y="4953"/>
                  </a:lnTo>
                  <a:lnTo>
                    <a:pt x="299" y="4001"/>
                  </a:lnTo>
                  <a:close/>
                  <a:moveTo>
                    <a:pt x="156" y="0"/>
                  </a:moveTo>
                  <a:cubicBezTo>
                    <a:pt x="60" y="0"/>
                    <a:pt x="1" y="72"/>
                    <a:pt x="1" y="143"/>
                  </a:cubicBezTo>
                  <a:lnTo>
                    <a:pt x="1" y="5120"/>
                  </a:lnTo>
                  <a:cubicBezTo>
                    <a:pt x="1" y="5203"/>
                    <a:pt x="84" y="5263"/>
                    <a:pt x="156" y="5263"/>
                  </a:cubicBezTo>
                  <a:lnTo>
                    <a:pt x="2025" y="5263"/>
                  </a:lnTo>
                  <a:cubicBezTo>
                    <a:pt x="2108" y="5263"/>
                    <a:pt x="2180" y="5192"/>
                    <a:pt x="2180" y="5120"/>
                  </a:cubicBezTo>
                  <a:lnTo>
                    <a:pt x="2180" y="143"/>
                  </a:lnTo>
                  <a:cubicBezTo>
                    <a:pt x="2180" y="60"/>
                    <a:pt x="2108" y="0"/>
                    <a:pt x="20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0899;p78">
              <a:extLst>
                <a:ext uri="{FF2B5EF4-FFF2-40B4-BE49-F238E27FC236}">
                  <a16:creationId xmlns:a16="http://schemas.microsoft.com/office/drawing/2014/main" id="{7D8FCFE7-050E-A195-CE11-009D6FCE5BAD}"/>
                </a:ext>
              </a:extLst>
            </p:cNvPr>
            <p:cNvSpPr/>
            <p:nvPr/>
          </p:nvSpPr>
          <p:spPr>
            <a:xfrm>
              <a:off x="1002068" y="2474145"/>
              <a:ext cx="69384" cy="168272"/>
            </a:xfrm>
            <a:custGeom>
              <a:avLst/>
              <a:gdLst/>
              <a:ahLst/>
              <a:cxnLst/>
              <a:rect l="l" t="t" r="r" b="b"/>
              <a:pathLst>
                <a:path w="2180" h="5287" extrusionOk="0">
                  <a:moveTo>
                    <a:pt x="1881" y="322"/>
                  </a:moveTo>
                  <a:lnTo>
                    <a:pt x="1881" y="3727"/>
                  </a:lnTo>
                  <a:lnTo>
                    <a:pt x="298" y="3727"/>
                  </a:lnTo>
                  <a:lnTo>
                    <a:pt x="298" y="322"/>
                  </a:lnTo>
                  <a:close/>
                  <a:moveTo>
                    <a:pt x="1881" y="4025"/>
                  </a:moveTo>
                  <a:lnTo>
                    <a:pt x="1881" y="4977"/>
                  </a:lnTo>
                  <a:lnTo>
                    <a:pt x="298" y="4977"/>
                  </a:lnTo>
                  <a:lnTo>
                    <a:pt x="298" y="4025"/>
                  </a:lnTo>
                  <a:close/>
                  <a:moveTo>
                    <a:pt x="155" y="1"/>
                  </a:moveTo>
                  <a:cubicBezTo>
                    <a:pt x="60" y="1"/>
                    <a:pt x="0" y="84"/>
                    <a:pt x="0" y="155"/>
                  </a:cubicBezTo>
                  <a:lnTo>
                    <a:pt x="0" y="5144"/>
                  </a:lnTo>
                  <a:cubicBezTo>
                    <a:pt x="0" y="5227"/>
                    <a:pt x="72" y="5287"/>
                    <a:pt x="155" y="5287"/>
                  </a:cubicBezTo>
                  <a:lnTo>
                    <a:pt x="2024" y="5287"/>
                  </a:lnTo>
                  <a:cubicBezTo>
                    <a:pt x="2120" y="5287"/>
                    <a:pt x="2179" y="5216"/>
                    <a:pt x="2179" y="5144"/>
                  </a:cubicBezTo>
                  <a:lnTo>
                    <a:pt x="2179" y="167"/>
                  </a:lnTo>
                  <a:cubicBezTo>
                    <a:pt x="2179" y="84"/>
                    <a:pt x="2120" y="1"/>
                    <a:pt x="202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0900;p78">
              <a:extLst>
                <a:ext uri="{FF2B5EF4-FFF2-40B4-BE49-F238E27FC236}">
                  <a16:creationId xmlns:a16="http://schemas.microsoft.com/office/drawing/2014/main" id="{BB34823F-D346-11D9-FD36-6B9254AA5F2D}"/>
                </a:ext>
              </a:extLst>
            </p:cNvPr>
            <p:cNvSpPr/>
            <p:nvPr/>
          </p:nvSpPr>
          <p:spPr>
            <a:xfrm>
              <a:off x="1108531" y="2474145"/>
              <a:ext cx="69384" cy="168272"/>
            </a:xfrm>
            <a:custGeom>
              <a:avLst/>
              <a:gdLst/>
              <a:ahLst/>
              <a:cxnLst/>
              <a:rect l="l" t="t" r="r" b="b"/>
              <a:pathLst>
                <a:path w="2180" h="5287" extrusionOk="0">
                  <a:moveTo>
                    <a:pt x="1882" y="322"/>
                  </a:moveTo>
                  <a:lnTo>
                    <a:pt x="1882" y="3727"/>
                  </a:lnTo>
                  <a:lnTo>
                    <a:pt x="299" y="3727"/>
                  </a:lnTo>
                  <a:lnTo>
                    <a:pt x="299" y="322"/>
                  </a:lnTo>
                  <a:close/>
                  <a:moveTo>
                    <a:pt x="1882" y="4025"/>
                  </a:moveTo>
                  <a:lnTo>
                    <a:pt x="1882" y="4977"/>
                  </a:lnTo>
                  <a:lnTo>
                    <a:pt x="299" y="4977"/>
                  </a:lnTo>
                  <a:lnTo>
                    <a:pt x="299" y="4025"/>
                  </a:lnTo>
                  <a:close/>
                  <a:moveTo>
                    <a:pt x="156" y="1"/>
                  </a:moveTo>
                  <a:cubicBezTo>
                    <a:pt x="60" y="1"/>
                    <a:pt x="1" y="84"/>
                    <a:pt x="1" y="155"/>
                  </a:cubicBezTo>
                  <a:lnTo>
                    <a:pt x="1" y="5144"/>
                  </a:lnTo>
                  <a:cubicBezTo>
                    <a:pt x="1" y="5227"/>
                    <a:pt x="84" y="5287"/>
                    <a:pt x="156" y="5287"/>
                  </a:cubicBezTo>
                  <a:lnTo>
                    <a:pt x="2025" y="5287"/>
                  </a:lnTo>
                  <a:cubicBezTo>
                    <a:pt x="2120" y="5287"/>
                    <a:pt x="2180" y="5216"/>
                    <a:pt x="2180" y="5144"/>
                  </a:cubicBezTo>
                  <a:lnTo>
                    <a:pt x="2180" y="167"/>
                  </a:lnTo>
                  <a:cubicBezTo>
                    <a:pt x="2180" y="84"/>
                    <a:pt x="2120" y="1"/>
                    <a:pt x="20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0901;p78">
              <a:extLst>
                <a:ext uri="{FF2B5EF4-FFF2-40B4-BE49-F238E27FC236}">
                  <a16:creationId xmlns:a16="http://schemas.microsoft.com/office/drawing/2014/main" id="{7F6FDAA8-E43B-3A92-34C5-BBF744AE8AE1}"/>
                </a:ext>
              </a:extLst>
            </p:cNvPr>
            <p:cNvSpPr/>
            <p:nvPr/>
          </p:nvSpPr>
          <p:spPr>
            <a:xfrm>
              <a:off x="1127118" y="2504094"/>
              <a:ext cx="31859" cy="9867"/>
            </a:xfrm>
            <a:custGeom>
              <a:avLst/>
              <a:gdLst/>
              <a:ahLst/>
              <a:cxnLst/>
              <a:rect l="l" t="t" r="r" b="b"/>
              <a:pathLst>
                <a:path w="1001" h="310" extrusionOk="0">
                  <a:moveTo>
                    <a:pt x="191" y="0"/>
                  </a:moveTo>
                  <a:cubicBezTo>
                    <a:pt x="0" y="12"/>
                    <a:pt x="0" y="310"/>
                    <a:pt x="191" y="310"/>
                  </a:cubicBezTo>
                  <a:lnTo>
                    <a:pt x="810" y="310"/>
                  </a:lnTo>
                  <a:cubicBezTo>
                    <a:pt x="1000" y="310"/>
                    <a:pt x="1000" y="0"/>
                    <a:pt x="81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0902;p78">
              <a:extLst>
                <a:ext uri="{FF2B5EF4-FFF2-40B4-BE49-F238E27FC236}">
                  <a16:creationId xmlns:a16="http://schemas.microsoft.com/office/drawing/2014/main" id="{902366F3-0BFD-CF82-AA76-E473F1CFF55D}"/>
                </a:ext>
              </a:extLst>
            </p:cNvPr>
            <p:cNvSpPr/>
            <p:nvPr/>
          </p:nvSpPr>
          <p:spPr>
            <a:xfrm>
              <a:off x="1127118" y="2532898"/>
              <a:ext cx="31859" cy="10248"/>
            </a:xfrm>
            <a:custGeom>
              <a:avLst/>
              <a:gdLst/>
              <a:ahLst/>
              <a:cxnLst/>
              <a:rect l="l" t="t" r="r" b="b"/>
              <a:pathLst>
                <a:path w="1001" h="322" extrusionOk="0">
                  <a:moveTo>
                    <a:pt x="191" y="0"/>
                  </a:moveTo>
                  <a:cubicBezTo>
                    <a:pt x="0" y="24"/>
                    <a:pt x="0" y="322"/>
                    <a:pt x="191" y="322"/>
                  </a:cubicBezTo>
                  <a:lnTo>
                    <a:pt x="810" y="322"/>
                  </a:lnTo>
                  <a:cubicBezTo>
                    <a:pt x="1000" y="322"/>
                    <a:pt x="1000" y="0"/>
                    <a:pt x="81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0903;p78">
              <a:extLst>
                <a:ext uri="{FF2B5EF4-FFF2-40B4-BE49-F238E27FC236}">
                  <a16:creationId xmlns:a16="http://schemas.microsoft.com/office/drawing/2014/main" id="{0AF31BD6-3449-71BC-1D76-2B469501B727}"/>
                </a:ext>
              </a:extLst>
            </p:cNvPr>
            <p:cNvSpPr/>
            <p:nvPr/>
          </p:nvSpPr>
          <p:spPr>
            <a:xfrm>
              <a:off x="1127118" y="2562052"/>
              <a:ext cx="31859" cy="9898"/>
            </a:xfrm>
            <a:custGeom>
              <a:avLst/>
              <a:gdLst/>
              <a:ahLst/>
              <a:cxnLst/>
              <a:rect l="l" t="t" r="r" b="b"/>
              <a:pathLst>
                <a:path w="1001" h="311" extrusionOk="0">
                  <a:moveTo>
                    <a:pt x="191" y="1"/>
                  </a:moveTo>
                  <a:cubicBezTo>
                    <a:pt x="0" y="13"/>
                    <a:pt x="0" y="310"/>
                    <a:pt x="191" y="310"/>
                  </a:cubicBezTo>
                  <a:lnTo>
                    <a:pt x="810" y="310"/>
                  </a:lnTo>
                  <a:cubicBezTo>
                    <a:pt x="1000" y="310"/>
                    <a:pt x="1000" y="1"/>
                    <a:pt x="81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0904;p78">
              <a:extLst>
                <a:ext uri="{FF2B5EF4-FFF2-40B4-BE49-F238E27FC236}">
                  <a16:creationId xmlns:a16="http://schemas.microsoft.com/office/drawing/2014/main" id="{449C5028-12CB-91EF-2374-5759A3D97B0E}"/>
                </a:ext>
              </a:extLst>
            </p:cNvPr>
            <p:cNvSpPr/>
            <p:nvPr/>
          </p:nvSpPr>
          <p:spPr>
            <a:xfrm>
              <a:off x="1020624" y="2504094"/>
              <a:ext cx="32241" cy="9867"/>
            </a:xfrm>
            <a:custGeom>
              <a:avLst/>
              <a:gdLst/>
              <a:ahLst/>
              <a:cxnLst/>
              <a:rect l="l" t="t" r="r" b="b"/>
              <a:pathLst>
                <a:path w="1013" h="310" extrusionOk="0">
                  <a:moveTo>
                    <a:pt x="203" y="0"/>
                  </a:moveTo>
                  <a:cubicBezTo>
                    <a:pt x="1" y="12"/>
                    <a:pt x="1" y="310"/>
                    <a:pt x="203" y="310"/>
                  </a:cubicBezTo>
                  <a:lnTo>
                    <a:pt x="822" y="310"/>
                  </a:lnTo>
                  <a:cubicBezTo>
                    <a:pt x="1013" y="310"/>
                    <a:pt x="1013" y="0"/>
                    <a:pt x="8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0905;p78">
              <a:extLst>
                <a:ext uri="{FF2B5EF4-FFF2-40B4-BE49-F238E27FC236}">
                  <a16:creationId xmlns:a16="http://schemas.microsoft.com/office/drawing/2014/main" id="{17FC6EE3-C67C-4BC2-3B4B-F4D6F2232029}"/>
                </a:ext>
              </a:extLst>
            </p:cNvPr>
            <p:cNvSpPr/>
            <p:nvPr/>
          </p:nvSpPr>
          <p:spPr>
            <a:xfrm>
              <a:off x="1020624" y="2532898"/>
              <a:ext cx="32241" cy="10248"/>
            </a:xfrm>
            <a:custGeom>
              <a:avLst/>
              <a:gdLst/>
              <a:ahLst/>
              <a:cxnLst/>
              <a:rect l="l" t="t" r="r" b="b"/>
              <a:pathLst>
                <a:path w="1013" h="322" extrusionOk="0">
                  <a:moveTo>
                    <a:pt x="203" y="0"/>
                  </a:moveTo>
                  <a:cubicBezTo>
                    <a:pt x="1" y="24"/>
                    <a:pt x="1" y="322"/>
                    <a:pt x="203" y="322"/>
                  </a:cubicBezTo>
                  <a:lnTo>
                    <a:pt x="822" y="322"/>
                  </a:lnTo>
                  <a:cubicBezTo>
                    <a:pt x="1013" y="322"/>
                    <a:pt x="1013" y="0"/>
                    <a:pt x="8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0906;p78">
              <a:extLst>
                <a:ext uri="{FF2B5EF4-FFF2-40B4-BE49-F238E27FC236}">
                  <a16:creationId xmlns:a16="http://schemas.microsoft.com/office/drawing/2014/main" id="{53D30AC6-5A6B-C39B-370A-D1464485B918}"/>
                </a:ext>
              </a:extLst>
            </p:cNvPr>
            <p:cNvSpPr/>
            <p:nvPr/>
          </p:nvSpPr>
          <p:spPr>
            <a:xfrm>
              <a:off x="1020624" y="2562052"/>
              <a:ext cx="32241" cy="9898"/>
            </a:xfrm>
            <a:custGeom>
              <a:avLst/>
              <a:gdLst/>
              <a:ahLst/>
              <a:cxnLst/>
              <a:rect l="l" t="t" r="r" b="b"/>
              <a:pathLst>
                <a:path w="1013" h="311" extrusionOk="0">
                  <a:moveTo>
                    <a:pt x="203" y="1"/>
                  </a:moveTo>
                  <a:cubicBezTo>
                    <a:pt x="1" y="13"/>
                    <a:pt x="1" y="310"/>
                    <a:pt x="203" y="310"/>
                  </a:cubicBezTo>
                  <a:lnTo>
                    <a:pt x="822" y="310"/>
                  </a:lnTo>
                  <a:cubicBezTo>
                    <a:pt x="1013" y="310"/>
                    <a:pt x="1013" y="1"/>
                    <a:pt x="82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" name="Google Shape;11148;p78">
            <a:extLst>
              <a:ext uri="{FF2B5EF4-FFF2-40B4-BE49-F238E27FC236}">
                <a16:creationId xmlns:a16="http://schemas.microsoft.com/office/drawing/2014/main" id="{B42A6F4B-A5AA-3FD6-16F8-F02E7396BC66}"/>
              </a:ext>
            </a:extLst>
          </p:cNvPr>
          <p:cNvGrpSpPr/>
          <p:nvPr/>
        </p:nvGrpSpPr>
        <p:grpSpPr>
          <a:xfrm>
            <a:off x="7181711" y="2199570"/>
            <a:ext cx="336512" cy="335048"/>
            <a:chOff x="3996113" y="4291176"/>
            <a:chExt cx="336512" cy="335048"/>
          </a:xfrm>
          <a:solidFill>
            <a:schemeClr val="bg1"/>
          </a:solidFill>
        </p:grpSpPr>
        <p:sp>
          <p:nvSpPr>
            <p:cNvPr id="64" name="Google Shape;11149;p78">
              <a:extLst>
                <a:ext uri="{FF2B5EF4-FFF2-40B4-BE49-F238E27FC236}">
                  <a16:creationId xmlns:a16="http://schemas.microsoft.com/office/drawing/2014/main" id="{5964DD90-E1AA-BB1D-04C7-996B4360FB5A}"/>
                </a:ext>
              </a:extLst>
            </p:cNvPr>
            <p:cNvSpPr/>
            <p:nvPr/>
          </p:nvSpPr>
          <p:spPr>
            <a:xfrm>
              <a:off x="4082143" y="4323386"/>
              <a:ext cx="111810" cy="219833"/>
            </a:xfrm>
            <a:custGeom>
              <a:avLst/>
              <a:gdLst/>
              <a:ahLst/>
              <a:cxnLst/>
              <a:rect l="l" t="t" r="r" b="b"/>
              <a:pathLst>
                <a:path w="3513" h="6907" extrusionOk="0">
                  <a:moveTo>
                    <a:pt x="1751" y="322"/>
                  </a:moveTo>
                  <a:cubicBezTo>
                    <a:pt x="1846" y="322"/>
                    <a:pt x="1929" y="394"/>
                    <a:pt x="1929" y="501"/>
                  </a:cubicBezTo>
                  <a:lnTo>
                    <a:pt x="1929" y="942"/>
                  </a:lnTo>
                  <a:cubicBezTo>
                    <a:pt x="1929" y="1037"/>
                    <a:pt x="2001" y="1096"/>
                    <a:pt x="2084" y="1096"/>
                  </a:cubicBezTo>
                  <a:cubicBezTo>
                    <a:pt x="2691" y="1108"/>
                    <a:pt x="3179" y="1596"/>
                    <a:pt x="3179" y="2204"/>
                  </a:cubicBezTo>
                  <a:lnTo>
                    <a:pt x="3179" y="2525"/>
                  </a:lnTo>
                  <a:cubicBezTo>
                    <a:pt x="3179" y="2608"/>
                    <a:pt x="3108" y="2704"/>
                    <a:pt x="3001" y="2704"/>
                  </a:cubicBezTo>
                  <a:cubicBezTo>
                    <a:pt x="2917" y="2704"/>
                    <a:pt x="2822" y="2620"/>
                    <a:pt x="2822" y="2525"/>
                  </a:cubicBezTo>
                  <a:lnTo>
                    <a:pt x="2822" y="2204"/>
                  </a:lnTo>
                  <a:cubicBezTo>
                    <a:pt x="2834" y="1787"/>
                    <a:pt x="2501" y="1454"/>
                    <a:pt x="2060" y="1454"/>
                  </a:cubicBezTo>
                  <a:lnTo>
                    <a:pt x="1608" y="1454"/>
                  </a:lnTo>
                  <a:cubicBezTo>
                    <a:pt x="1096" y="1454"/>
                    <a:pt x="679" y="1870"/>
                    <a:pt x="679" y="2370"/>
                  </a:cubicBezTo>
                  <a:cubicBezTo>
                    <a:pt x="679" y="2882"/>
                    <a:pt x="1096" y="3299"/>
                    <a:pt x="1608" y="3299"/>
                  </a:cubicBezTo>
                  <a:lnTo>
                    <a:pt x="1917" y="3299"/>
                  </a:lnTo>
                  <a:cubicBezTo>
                    <a:pt x="2620" y="3299"/>
                    <a:pt x="3191" y="3859"/>
                    <a:pt x="3191" y="4573"/>
                  </a:cubicBezTo>
                  <a:cubicBezTo>
                    <a:pt x="3191" y="5216"/>
                    <a:pt x="2715" y="5764"/>
                    <a:pt x="2084" y="5835"/>
                  </a:cubicBezTo>
                  <a:cubicBezTo>
                    <a:pt x="2001" y="5859"/>
                    <a:pt x="1941" y="5918"/>
                    <a:pt x="1941" y="5990"/>
                  </a:cubicBezTo>
                  <a:lnTo>
                    <a:pt x="1941" y="6454"/>
                  </a:lnTo>
                  <a:cubicBezTo>
                    <a:pt x="1941" y="6538"/>
                    <a:pt x="1870" y="6633"/>
                    <a:pt x="1762" y="6633"/>
                  </a:cubicBezTo>
                  <a:cubicBezTo>
                    <a:pt x="1667" y="6633"/>
                    <a:pt x="1584" y="6549"/>
                    <a:pt x="1584" y="6454"/>
                  </a:cubicBezTo>
                  <a:lnTo>
                    <a:pt x="1584" y="6002"/>
                  </a:lnTo>
                  <a:cubicBezTo>
                    <a:pt x="1584" y="5918"/>
                    <a:pt x="1512" y="5859"/>
                    <a:pt x="1441" y="5859"/>
                  </a:cubicBezTo>
                  <a:cubicBezTo>
                    <a:pt x="834" y="5835"/>
                    <a:pt x="334" y="5347"/>
                    <a:pt x="334" y="4740"/>
                  </a:cubicBezTo>
                  <a:cubicBezTo>
                    <a:pt x="334" y="4644"/>
                    <a:pt x="417" y="4561"/>
                    <a:pt x="512" y="4561"/>
                  </a:cubicBezTo>
                  <a:cubicBezTo>
                    <a:pt x="608" y="4561"/>
                    <a:pt x="691" y="4633"/>
                    <a:pt x="691" y="4740"/>
                  </a:cubicBezTo>
                  <a:cubicBezTo>
                    <a:pt x="691" y="5156"/>
                    <a:pt x="1036" y="5502"/>
                    <a:pt x="1453" y="5502"/>
                  </a:cubicBezTo>
                  <a:lnTo>
                    <a:pt x="1929" y="5502"/>
                  </a:lnTo>
                  <a:cubicBezTo>
                    <a:pt x="2441" y="5502"/>
                    <a:pt x="2858" y="5085"/>
                    <a:pt x="2858" y="4573"/>
                  </a:cubicBezTo>
                  <a:cubicBezTo>
                    <a:pt x="2858" y="4073"/>
                    <a:pt x="2441" y="3656"/>
                    <a:pt x="1929" y="3656"/>
                  </a:cubicBezTo>
                  <a:lnTo>
                    <a:pt x="1608" y="3656"/>
                  </a:lnTo>
                  <a:cubicBezTo>
                    <a:pt x="905" y="3656"/>
                    <a:pt x="322" y="3085"/>
                    <a:pt x="322" y="2370"/>
                  </a:cubicBezTo>
                  <a:cubicBezTo>
                    <a:pt x="322" y="1727"/>
                    <a:pt x="798" y="1180"/>
                    <a:pt x="1441" y="1108"/>
                  </a:cubicBezTo>
                  <a:cubicBezTo>
                    <a:pt x="1512" y="1096"/>
                    <a:pt x="1572" y="1037"/>
                    <a:pt x="1572" y="953"/>
                  </a:cubicBezTo>
                  <a:lnTo>
                    <a:pt x="1572" y="501"/>
                  </a:lnTo>
                  <a:cubicBezTo>
                    <a:pt x="1572" y="406"/>
                    <a:pt x="1643" y="322"/>
                    <a:pt x="1751" y="322"/>
                  </a:cubicBezTo>
                  <a:close/>
                  <a:moveTo>
                    <a:pt x="1762" y="1"/>
                  </a:moveTo>
                  <a:cubicBezTo>
                    <a:pt x="1500" y="1"/>
                    <a:pt x="1274" y="227"/>
                    <a:pt x="1274" y="501"/>
                  </a:cubicBezTo>
                  <a:lnTo>
                    <a:pt x="1274" y="823"/>
                  </a:lnTo>
                  <a:cubicBezTo>
                    <a:pt x="548" y="977"/>
                    <a:pt x="24" y="1608"/>
                    <a:pt x="24" y="2370"/>
                  </a:cubicBezTo>
                  <a:cubicBezTo>
                    <a:pt x="24" y="3251"/>
                    <a:pt x="738" y="3954"/>
                    <a:pt x="1608" y="3954"/>
                  </a:cubicBezTo>
                  <a:lnTo>
                    <a:pt x="1917" y="3954"/>
                  </a:lnTo>
                  <a:cubicBezTo>
                    <a:pt x="2262" y="3954"/>
                    <a:pt x="2524" y="4216"/>
                    <a:pt x="2524" y="4561"/>
                  </a:cubicBezTo>
                  <a:cubicBezTo>
                    <a:pt x="2524" y="4906"/>
                    <a:pt x="2262" y="5168"/>
                    <a:pt x="1917" y="5168"/>
                  </a:cubicBezTo>
                  <a:lnTo>
                    <a:pt x="1441" y="5168"/>
                  </a:lnTo>
                  <a:cubicBezTo>
                    <a:pt x="1191" y="5168"/>
                    <a:pt x="977" y="4966"/>
                    <a:pt x="977" y="4704"/>
                  </a:cubicBezTo>
                  <a:cubicBezTo>
                    <a:pt x="977" y="4442"/>
                    <a:pt x="750" y="4216"/>
                    <a:pt x="488" y="4216"/>
                  </a:cubicBezTo>
                  <a:cubicBezTo>
                    <a:pt x="215" y="4216"/>
                    <a:pt x="0" y="4442"/>
                    <a:pt x="0" y="4704"/>
                  </a:cubicBezTo>
                  <a:cubicBezTo>
                    <a:pt x="0" y="5442"/>
                    <a:pt x="548" y="6037"/>
                    <a:pt x="1250" y="6121"/>
                  </a:cubicBezTo>
                  <a:lnTo>
                    <a:pt x="1250" y="6418"/>
                  </a:lnTo>
                  <a:cubicBezTo>
                    <a:pt x="1250" y="6692"/>
                    <a:pt x="1465" y="6907"/>
                    <a:pt x="1739" y="6907"/>
                  </a:cubicBezTo>
                  <a:cubicBezTo>
                    <a:pt x="2001" y="6907"/>
                    <a:pt x="2227" y="6692"/>
                    <a:pt x="2227" y="6418"/>
                  </a:cubicBezTo>
                  <a:lnTo>
                    <a:pt x="2227" y="6121"/>
                  </a:lnTo>
                  <a:cubicBezTo>
                    <a:pt x="2953" y="5978"/>
                    <a:pt x="3477" y="5335"/>
                    <a:pt x="3477" y="4573"/>
                  </a:cubicBezTo>
                  <a:cubicBezTo>
                    <a:pt x="3477" y="3692"/>
                    <a:pt x="2763" y="3001"/>
                    <a:pt x="1905" y="3001"/>
                  </a:cubicBezTo>
                  <a:lnTo>
                    <a:pt x="1608" y="3001"/>
                  </a:lnTo>
                  <a:cubicBezTo>
                    <a:pt x="1262" y="3001"/>
                    <a:pt x="989" y="2728"/>
                    <a:pt x="989" y="2382"/>
                  </a:cubicBezTo>
                  <a:cubicBezTo>
                    <a:pt x="989" y="2037"/>
                    <a:pt x="1262" y="1775"/>
                    <a:pt x="1608" y="1775"/>
                  </a:cubicBezTo>
                  <a:lnTo>
                    <a:pt x="2084" y="1775"/>
                  </a:lnTo>
                  <a:cubicBezTo>
                    <a:pt x="2334" y="1775"/>
                    <a:pt x="2536" y="1989"/>
                    <a:pt x="2536" y="2239"/>
                  </a:cubicBezTo>
                  <a:lnTo>
                    <a:pt x="2536" y="2549"/>
                  </a:lnTo>
                  <a:cubicBezTo>
                    <a:pt x="2524" y="2799"/>
                    <a:pt x="2751" y="3013"/>
                    <a:pt x="3013" y="3013"/>
                  </a:cubicBezTo>
                  <a:cubicBezTo>
                    <a:pt x="3286" y="3013"/>
                    <a:pt x="3513" y="2787"/>
                    <a:pt x="3513" y="2525"/>
                  </a:cubicBezTo>
                  <a:lnTo>
                    <a:pt x="3513" y="2204"/>
                  </a:lnTo>
                  <a:cubicBezTo>
                    <a:pt x="3513" y="1477"/>
                    <a:pt x="2953" y="882"/>
                    <a:pt x="2262" y="799"/>
                  </a:cubicBezTo>
                  <a:lnTo>
                    <a:pt x="2262" y="501"/>
                  </a:lnTo>
                  <a:cubicBezTo>
                    <a:pt x="2262" y="227"/>
                    <a:pt x="2036" y="1"/>
                    <a:pt x="176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1150;p78">
              <a:extLst>
                <a:ext uri="{FF2B5EF4-FFF2-40B4-BE49-F238E27FC236}">
                  <a16:creationId xmlns:a16="http://schemas.microsoft.com/office/drawing/2014/main" id="{AC868405-602E-E630-28CC-A15C64568144}"/>
                </a:ext>
              </a:extLst>
            </p:cNvPr>
            <p:cNvSpPr/>
            <p:nvPr/>
          </p:nvSpPr>
          <p:spPr>
            <a:xfrm>
              <a:off x="4226894" y="4523485"/>
              <a:ext cx="52324" cy="51942"/>
            </a:xfrm>
            <a:custGeom>
              <a:avLst/>
              <a:gdLst/>
              <a:ahLst/>
              <a:cxnLst/>
              <a:rect l="l" t="t" r="r" b="b"/>
              <a:pathLst>
                <a:path w="1644" h="1632" extrusionOk="0">
                  <a:moveTo>
                    <a:pt x="822" y="310"/>
                  </a:moveTo>
                  <a:cubicBezTo>
                    <a:pt x="1108" y="310"/>
                    <a:pt x="1322" y="536"/>
                    <a:pt x="1322" y="822"/>
                  </a:cubicBezTo>
                  <a:cubicBezTo>
                    <a:pt x="1322" y="1096"/>
                    <a:pt x="1108" y="1322"/>
                    <a:pt x="822" y="1322"/>
                  </a:cubicBezTo>
                  <a:cubicBezTo>
                    <a:pt x="536" y="1322"/>
                    <a:pt x="310" y="1096"/>
                    <a:pt x="310" y="822"/>
                  </a:cubicBezTo>
                  <a:cubicBezTo>
                    <a:pt x="310" y="536"/>
                    <a:pt x="536" y="310"/>
                    <a:pt x="822" y="310"/>
                  </a:cubicBezTo>
                  <a:close/>
                  <a:moveTo>
                    <a:pt x="822" y="0"/>
                  </a:moveTo>
                  <a:cubicBezTo>
                    <a:pt x="370" y="0"/>
                    <a:pt x="0" y="370"/>
                    <a:pt x="0" y="822"/>
                  </a:cubicBezTo>
                  <a:cubicBezTo>
                    <a:pt x="0" y="1263"/>
                    <a:pt x="370" y="1632"/>
                    <a:pt x="822" y="1632"/>
                  </a:cubicBezTo>
                  <a:cubicBezTo>
                    <a:pt x="1263" y="1632"/>
                    <a:pt x="1644" y="1263"/>
                    <a:pt x="1644" y="822"/>
                  </a:cubicBezTo>
                  <a:cubicBezTo>
                    <a:pt x="1644" y="370"/>
                    <a:pt x="1263" y="0"/>
                    <a:pt x="8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1151;p78">
              <a:extLst>
                <a:ext uri="{FF2B5EF4-FFF2-40B4-BE49-F238E27FC236}">
                  <a16:creationId xmlns:a16="http://schemas.microsoft.com/office/drawing/2014/main" id="{F35EA595-CB6F-FED6-7FC8-0B199EFC3E41}"/>
                </a:ext>
              </a:extLst>
            </p:cNvPr>
            <p:cNvSpPr/>
            <p:nvPr/>
          </p:nvSpPr>
          <p:spPr>
            <a:xfrm>
              <a:off x="3996113" y="4291176"/>
              <a:ext cx="336512" cy="335048"/>
            </a:xfrm>
            <a:custGeom>
              <a:avLst/>
              <a:gdLst/>
              <a:ahLst/>
              <a:cxnLst/>
              <a:rect l="l" t="t" r="r" b="b"/>
              <a:pathLst>
                <a:path w="10573" h="10527" extrusionOk="0">
                  <a:moveTo>
                    <a:pt x="8216" y="5930"/>
                  </a:moveTo>
                  <a:lnTo>
                    <a:pt x="8335" y="6537"/>
                  </a:lnTo>
                  <a:cubicBezTo>
                    <a:pt x="8359" y="6597"/>
                    <a:pt x="8394" y="6645"/>
                    <a:pt x="8442" y="6657"/>
                  </a:cubicBezTo>
                  <a:cubicBezTo>
                    <a:pt x="8502" y="6668"/>
                    <a:pt x="8549" y="6692"/>
                    <a:pt x="8609" y="6716"/>
                  </a:cubicBezTo>
                  <a:cubicBezTo>
                    <a:pt x="8631" y="6729"/>
                    <a:pt x="8653" y="6734"/>
                    <a:pt x="8674" y="6734"/>
                  </a:cubicBezTo>
                  <a:cubicBezTo>
                    <a:pt x="8710" y="6734"/>
                    <a:pt x="8745" y="6719"/>
                    <a:pt x="8775" y="6704"/>
                  </a:cubicBezTo>
                  <a:lnTo>
                    <a:pt x="9252" y="6311"/>
                  </a:lnTo>
                  <a:lnTo>
                    <a:pt x="9561" y="6585"/>
                  </a:lnTo>
                  <a:lnTo>
                    <a:pt x="9264" y="7121"/>
                  </a:lnTo>
                  <a:cubicBezTo>
                    <a:pt x="9228" y="7157"/>
                    <a:pt x="9228" y="7216"/>
                    <a:pt x="9264" y="7276"/>
                  </a:cubicBezTo>
                  <a:cubicBezTo>
                    <a:pt x="9287" y="7323"/>
                    <a:pt x="9323" y="7371"/>
                    <a:pt x="9347" y="7430"/>
                  </a:cubicBezTo>
                  <a:cubicBezTo>
                    <a:pt x="9383" y="7478"/>
                    <a:pt x="9430" y="7514"/>
                    <a:pt x="9490" y="7514"/>
                  </a:cubicBezTo>
                  <a:lnTo>
                    <a:pt x="10109" y="7538"/>
                  </a:lnTo>
                  <a:lnTo>
                    <a:pt x="10180" y="7942"/>
                  </a:lnTo>
                  <a:lnTo>
                    <a:pt x="9645" y="8157"/>
                  </a:lnTo>
                  <a:cubicBezTo>
                    <a:pt x="9585" y="8181"/>
                    <a:pt x="9561" y="8240"/>
                    <a:pt x="9549" y="8276"/>
                  </a:cubicBezTo>
                  <a:cubicBezTo>
                    <a:pt x="9549" y="8335"/>
                    <a:pt x="9526" y="8383"/>
                    <a:pt x="9514" y="8442"/>
                  </a:cubicBezTo>
                  <a:cubicBezTo>
                    <a:pt x="9502" y="8502"/>
                    <a:pt x="9514" y="8562"/>
                    <a:pt x="9561" y="8597"/>
                  </a:cubicBezTo>
                  <a:lnTo>
                    <a:pt x="10014" y="8990"/>
                  </a:lnTo>
                  <a:lnTo>
                    <a:pt x="9811" y="9347"/>
                  </a:lnTo>
                  <a:lnTo>
                    <a:pt x="9228" y="9157"/>
                  </a:lnTo>
                  <a:cubicBezTo>
                    <a:pt x="9213" y="9154"/>
                    <a:pt x="9198" y="9152"/>
                    <a:pt x="9184" y="9152"/>
                  </a:cubicBezTo>
                  <a:cubicBezTo>
                    <a:pt x="9141" y="9152"/>
                    <a:pt x="9103" y="9166"/>
                    <a:pt x="9085" y="9193"/>
                  </a:cubicBezTo>
                  <a:cubicBezTo>
                    <a:pt x="9037" y="9228"/>
                    <a:pt x="8990" y="9264"/>
                    <a:pt x="8954" y="9288"/>
                  </a:cubicBezTo>
                  <a:cubicBezTo>
                    <a:pt x="8906" y="9324"/>
                    <a:pt x="8871" y="9383"/>
                    <a:pt x="8895" y="9443"/>
                  </a:cubicBezTo>
                  <a:lnTo>
                    <a:pt x="8978" y="10050"/>
                  </a:lnTo>
                  <a:lnTo>
                    <a:pt x="8597" y="10181"/>
                  </a:lnTo>
                  <a:lnTo>
                    <a:pt x="8264" y="9669"/>
                  </a:lnTo>
                  <a:cubicBezTo>
                    <a:pt x="8228" y="9621"/>
                    <a:pt x="8192" y="9585"/>
                    <a:pt x="8133" y="9585"/>
                  </a:cubicBezTo>
                  <a:lnTo>
                    <a:pt x="7954" y="9585"/>
                  </a:lnTo>
                  <a:cubicBezTo>
                    <a:pt x="7894" y="9585"/>
                    <a:pt x="7847" y="9621"/>
                    <a:pt x="7811" y="9669"/>
                  </a:cubicBezTo>
                  <a:lnTo>
                    <a:pt x="7490" y="10181"/>
                  </a:lnTo>
                  <a:lnTo>
                    <a:pt x="7097" y="10050"/>
                  </a:lnTo>
                  <a:lnTo>
                    <a:pt x="7192" y="9443"/>
                  </a:lnTo>
                  <a:cubicBezTo>
                    <a:pt x="7204" y="9383"/>
                    <a:pt x="7180" y="9324"/>
                    <a:pt x="7132" y="9288"/>
                  </a:cubicBezTo>
                  <a:cubicBezTo>
                    <a:pt x="7085" y="9264"/>
                    <a:pt x="7037" y="9216"/>
                    <a:pt x="7001" y="9193"/>
                  </a:cubicBezTo>
                  <a:cubicBezTo>
                    <a:pt x="6970" y="9161"/>
                    <a:pt x="6933" y="9145"/>
                    <a:pt x="6897" y="9145"/>
                  </a:cubicBezTo>
                  <a:cubicBezTo>
                    <a:pt x="6880" y="9145"/>
                    <a:pt x="6863" y="9149"/>
                    <a:pt x="6847" y="9157"/>
                  </a:cubicBezTo>
                  <a:lnTo>
                    <a:pt x="6275" y="9347"/>
                  </a:lnTo>
                  <a:lnTo>
                    <a:pt x="6061" y="8990"/>
                  </a:lnTo>
                  <a:lnTo>
                    <a:pt x="6525" y="8597"/>
                  </a:lnTo>
                  <a:cubicBezTo>
                    <a:pt x="6573" y="8550"/>
                    <a:pt x="6585" y="8502"/>
                    <a:pt x="6573" y="8442"/>
                  </a:cubicBezTo>
                  <a:cubicBezTo>
                    <a:pt x="6549" y="8383"/>
                    <a:pt x="6537" y="8335"/>
                    <a:pt x="6537" y="8276"/>
                  </a:cubicBezTo>
                  <a:cubicBezTo>
                    <a:pt x="6537" y="8216"/>
                    <a:pt x="6489" y="8169"/>
                    <a:pt x="6430" y="8157"/>
                  </a:cubicBezTo>
                  <a:lnTo>
                    <a:pt x="5847" y="7942"/>
                  </a:lnTo>
                  <a:lnTo>
                    <a:pt x="5930" y="7538"/>
                  </a:lnTo>
                  <a:lnTo>
                    <a:pt x="6549" y="7514"/>
                  </a:lnTo>
                  <a:cubicBezTo>
                    <a:pt x="6609" y="7514"/>
                    <a:pt x="6656" y="7490"/>
                    <a:pt x="6680" y="7430"/>
                  </a:cubicBezTo>
                  <a:cubicBezTo>
                    <a:pt x="6716" y="7383"/>
                    <a:pt x="6740" y="7323"/>
                    <a:pt x="6775" y="7276"/>
                  </a:cubicBezTo>
                  <a:cubicBezTo>
                    <a:pt x="6811" y="7240"/>
                    <a:pt x="6811" y="7180"/>
                    <a:pt x="6775" y="7121"/>
                  </a:cubicBezTo>
                  <a:lnTo>
                    <a:pt x="6478" y="6585"/>
                  </a:lnTo>
                  <a:lnTo>
                    <a:pt x="6787" y="6311"/>
                  </a:lnTo>
                  <a:lnTo>
                    <a:pt x="7263" y="6704"/>
                  </a:lnTo>
                  <a:cubicBezTo>
                    <a:pt x="7293" y="6719"/>
                    <a:pt x="7327" y="6729"/>
                    <a:pt x="7363" y="6729"/>
                  </a:cubicBezTo>
                  <a:cubicBezTo>
                    <a:pt x="7385" y="6729"/>
                    <a:pt x="7407" y="6725"/>
                    <a:pt x="7430" y="6716"/>
                  </a:cubicBezTo>
                  <a:cubicBezTo>
                    <a:pt x="7478" y="6704"/>
                    <a:pt x="7537" y="6668"/>
                    <a:pt x="7597" y="6657"/>
                  </a:cubicBezTo>
                  <a:cubicBezTo>
                    <a:pt x="7656" y="6645"/>
                    <a:pt x="7680" y="6597"/>
                    <a:pt x="7704" y="6537"/>
                  </a:cubicBezTo>
                  <a:lnTo>
                    <a:pt x="7823" y="5930"/>
                  </a:lnTo>
                  <a:close/>
                  <a:moveTo>
                    <a:pt x="4454" y="1"/>
                  </a:moveTo>
                  <a:cubicBezTo>
                    <a:pt x="3739" y="1"/>
                    <a:pt x="3025" y="180"/>
                    <a:pt x="2382" y="513"/>
                  </a:cubicBezTo>
                  <a:cubicBezTo>
                    <a:pt x="2310" y="561"/>
                    <a:pt x="2287" y="644"/>
                    <a:pt x="2322" y="715"/>
                  </a:cubicBezTo>
                  <a:cubicBezTo>
                    <a:pt x="2354" y="770"/>
                    <a:pt x="2405" y="799"/>
                    <a:pt x="2458" y="799"/>
                  </a:cubicBezTo>
                  <a:cubicBezTo>
                    <a:pt x="2485" y="799"/>
                    <a:pt x="2512" y="791"/>
                    <a:pt x="2537" y="775"/>
                  </a:cubicBezTo>
                  <a:cubicBezTo>
                    <a:pt x="3132" y="465"/>
                    <a:pt x="3787" y="299"/>
                    <a:pt x="4454" y="299"/>
                  </a:cubicBezTo>
                  <a:cubicBezTo>
                    <a:pt x="6728" y="299"/>
                    <a:pt x="8597" y="2168"/>
                    <a:pt x="8597" y="4442"/>
                  </a:cubicBezTo>
                  <a:cubicBezTo>
                    <a:pt x="8597" y="4847"/>
                    <a:pt x="8537" y="5228"/>
                    <a:pt x="8430" y="5621"/>
                  </a:cubicBezTo>
                  <a:lnTo>
                    <a:pt x="7740" y="5621"/>
                  </a:lnTo>
                  <a:cubicBezTo>
                    <a:pt x="7668" y="5621"/>
                    <a:pt x="7609" y="5656"/>
                    <a:pt x="7597" y="5728"/>
                  </a:cubicBezTo>
                  <a:lnTo>
                    <a:pt x="7466" y="6371"/>
                  </a:lnTo>
                  <a:lnTo>
                    <a:pt x="7442" y="6371"/>
                  </a:lnTo>
                  <a:lnTo>
                    <a:pt x="6942" y="5966"/>
                  </a:lnTo>
                  <a:cubicBezTo>
                    <a:pt x="6912" y="5948"/>
                    <a:pt x="6879" y="5939"/>
                    <a:pt x="6847" y="5939"/>
                  </a:cubicBezTo>
                  <a:cubicBezTo>
                    <a:pt x="6814" y="5939"/>
                    <a:pt x="6781" y="5948"/>
                    <a:pt x="6751" y="5966"/>
                  </a:cubicBezTo>
                  <a:lnTo>
                    <a:pt x="6239" y="6407"/>
                  </a:lnTo>
                  <a:cubicBezTo>
                    <a:pt x="6180" y="6442"/>
                    <a:pt x="6168" y="6537"/>
                    <a:pt x="6216" y="6597"/>
                  </a:cubicBezTo>
                  <a:lnTo>
                    <a:pt x="6525" y="7180"/>
                  </a:lnTo>
                  <a:cubicBezTo>
                    <a:pt x="6525" y="7180"/>
                    <a:pt x="6525" y="7192"/>
                    <a:pt x="6513" y="7192"/>
                  </a:cubicBezTo>
                  <a:lnTo>
                    <a:pt x="5858" y="7204"/>
                  </a:lnTo>
                  <a:cubicBezTo>
                    <a:pt x="5775" y="7204"/>
                    <a:pt x="5716" y="7264"/>
                    <a:pt x="5704" y="7335"/>
                  </a:cubicBezTo>
                  <a:lnTo>
                    <a:pt x="5585" y="7990"/>
                  </a:lnTo>
                  <a:cubicBezTo>
                    <a:pt x="5573" y="8073"/>
                    <a:pt x="5620" y="8145"/>
                    <a:pt x="5680" y="8157"/>
                  </a:cubicBezTo>
                  <a:lnTo>
                    <a:pt x="6013" y="8288"/>
                  </a:lnTo>
                  <a:cubicBezTo>
                    <a:pt x="5525" y="8502"/>
                    <a:pt x="5001" y="8585"/>
                    <a:pt x="4454" y="8585"/>
                  </a:cubicBezTo>
                  <a:cubicBezTo>
                    <a:pt x="2179" y="8585"/>
                    <a:pt x="322" y="6728"/>
                    <a:pt x="322" y="4454"/>
                  </a:cubicBezTo>
                  <a:cubicBezTo>
                    <a:pt x="322" y="3168"/>
                    <a:pt x="894" y="2001"/>
                    <a:pt x="1894" y="1203"/>
                  </a:cubicBezTo>
                  <a:cubicBezTo>
                    <a:pt x="1965" y="1144"/>
                    <a:pt x="1965" y="1061"/>
                    <a:pt x="1929" y="989"/>
                  </a:cubicBezTo>
                  <a:cubicBezTo>
                    <a:pt x="1895" y="942"/>
                    <a:pt x="1850" y="921"/>
                    <a:pt x="1804" y="921"/>
                  </a:cubicBezTo>
                  <a:cubicBezTo>
                    <a:pt x="1769" y="921"/>
                    <a:pt x="1734" y="933"/>
                    <a:pt x="1703" y="953"/>
                  </a:cubicBezTo>
                  <a:cubicBezTo>
                    <a:pt x="632" y="1799"/>
                    <a:pt x="1" y="3085"/>
                    <a:pt x="1" y="4454"/>
                  </a:cubicBezTo>
                  <a:cubicBezTo>
                    <a:pt x="1" y="5645"/>
                    <a:pt x="465" y="6764"/>
                    <a:pt x="1298" y="7597"/>
                  </a:cubicBezTo>
                  <a:cubicBezTo>
                    <a:pt x="2132" y="8431"/>
                    <a:pt x="3251" y="8883"/>
                    <a:pt x="4442" y="8883"/>
                  </a:cubicBezTo>
                  <a:cubicBezTo>
                    <a:pt x="5001" y="8883"/>
                    <a:pt x="5537" y="8788"/>
                    <a:pt x="6049" y="8585"/>
                  </a:cubicBezTo>
                  <a:lnTo>
                    <a:pt x="6049" y="8585"/>
                  </a:lnTo>
                  <a:lnTo>
                    <a:pt x="5775" y="8823"/>
                  </a:lnTo>
                  <a:cubicBezTo>
                    <a:pt x="5716" y="8871"/>
                    <a:pt x="5704" y="8966"/>
                    <a:pt x="5751" y="9026"/>
                  </a:cubicBezTo>
                  <a:lnTo>
                    <a:pt x="6073" y="9585"/>
                  </a:lnTo>
                  <a:cubicBezTo>
                    <a:pt x="6101" y="9632"/>
                    <a:pt x="6158" y="9664"/>
                    <a:pt x="6211" y="9664"/>
                  </a:cubicBezTo>
                  <a:cubicBezTo>
                    <a:pt x="6225" y="9664"/>
                    <a:pt x="6239" y="9662"/>
                    <a:pt x="6251" y="9657"/>
                  </a:cubicBezTo>
                  <a:lnTo>
                    <a:pt x="6882" y="9455"/>
                  </a:lnTo>
                  <a:cubicBezTo>
                    <a:pt x="6882" y="9455"/>
                    <a:pt x="6894" y="9455"/>
                    <a:pt x="6894" y="9466"/>
                  </a:cubicBezTo>
                  <a:lnTo>
                    <a:pt x="6787" y="10121"/>
                  </a:lnTo>
                  <a:cubicBezTo>
                    <a:pt x="6775" y="10193"/>
                    <a:pt x="6823" y="10276"/>
                    <a:pt x="6894" y="10288"/>
                  </a:cubicBezTo>
                  <a:lnTo>
                    <a:pt x="7525" y="10514"/>
                  </a:lnTo>
                  <a:cubicBezTo>
                    <a:pt x="7537" y="10514"/>
                    <a:pt x="7549" y="10526"/>
                    <a:pt x="7585" y="10526"/>
                  </a:cubicBezTo>
                  <a:cubicBezTo>
                    <a:pt x="7644" y="10526"/>
                    <a:pt x="7680" y="10490"/>
                    <a:pt x="7716" y="10455"/>
                  </a:cubicBezTo>
                  <a:lnTo>
                    <a:pt x="8061" y="9883"/>
                  </a:lnTo>
                  <a:lnTo>
                    <a:pt x="8073" y="9883"/>
                  </a:lnTo>
                  <a:lnTo>
                    <a:pt x="8418" y="10455"/>
                  </a:lnTo>
                  <a:cubicBezTo>
                    <a:pt x="8445" y="10499"/>
                    <a:pt x="8497" y="10523"/>
                    <a:pt x="8547" y="10523"/>
                  </a:cubicBezTo>
                  <a:cubicBezTo>
                    <a:pt x="8565" y="10523"/>
                    <a:pt x="8582" y="10520"/>
                    <a:pt x="8597" y="10514"/>
                  </a:cubicBezTo>
                  <a:lnTo>
                    <a:pt x="9216" y="10288"/>
                  </a:lnTo>
                  <a:cubicBezTo>
                    <a:pt x="9287" y="10252"/>
                    <a:pt x="9323" y="10193"/>
                    <a:pt x="9323" y="10121"/>
                  </a:cubicBezTo>
                  <a:lnTo>
                    <a:pt x="9216" y="9466"/>
                  </a:lnTo>
                  <a:cubicBezTo>
                    <a:pt x="9216" y="9466"/>
                    <a:pt x="9228" y="9466"/>
                    <a:pt x="9228" y="9455"/>
                  </a:cubicBezTo>
                  <a:lnTo>
                    <a:pt x="9859" y="9657"/>
                  </a:lnTo>
                  <a:cubicBezTo>
                    <a:pt x="9878" y="9666"/>
                    <a:pt x="9897" y="9671"/>
                    <a:pt x="9916" y="9671"/>
                  </a:cubicBezTo>
                  <a:cubicBezTo>
                    <a:pt x="9966" y="9671"/>
                    <a:pt x="10011" y="9638"/>
                    <a:pt x="10038" y="9585"/>
                  </a:cubicBezTo>
                  <a:lnTo>
                    <a:pt x="10359" y="9026"/>
                  </a:lnTo>
                  <a:cubicBezTo>
                    <a:pt x="10395" y="8966"/>
                    <a:pt x="10395" y="8871"/>
                    <a:pt x="10335" y="8823"/>
                  </a:cubicBezTo>
                  <a:lnTo>
                    <a:pt x="9847" y="8395"/>
                  </a:lnTo>
                  <a:lnTo>
                    <a:pt x="9847" y="8383"/>
                  </a:lnTo>
                  <a:lnTo>
                    <a:pt x="10454" y="8145"/>
                  </a:lnTo>
                  <a:cubicBezTo>
                    <a:pt x="10460" y="8146"/>
                    <a:pt x="10465" y="8146"/>
                    <a:pt x="10470" y="8146"/>
                  </a:cubicBezTo>
                  <a:cubicBezTo>
                    <a:pt x="10532" y="8146"/>
                    <a:pt x="10572" y="8080"/>
                    <a:pt x="10561" y="8014"/>
                  </a:cubicBezTo>
                  <a:lnTo>
                    <a:pt x="10442" y="7359"/>
                  </a:lnTo>
                  <a:cubicBezTo>
                    <a:pt x="10419" y="7288"/>
                    <a:pt x="10359" y="7240"/>
                    <a:pt x="10288" y="7228"/>
                  </a:cubicBezTo>
                  <a:lnTo>
                    <a:pt x="9633" y="7204"/>
                  </a:lnTo>
                  <a:cubicBezTo>
                    <a:pt x="9633" y="7204"/>
                    <a:pt x="9633" y="7192"/>
                    <a:pt x="9621" y="7192"/>
                  </a:cubicBezTo>
                  <a:lnTo>
                    <a:pt x="9930" y="6609"/>
                  </a:lnTo>
                  <a:cubicBezTo>
                    <a:pt x="9966" y="6549"/>
                    <a:pt x="9942" y="6466"/>
                    <a:pt x="9907" y="6418"/>
                  </a:cubicBezTo>
                  <a:lnTo>
                    <a:pt x="9395" y="5990"/>
                  </a:lnTo>
                  <a:cubicBezTo>
                    <a:pt x="9365" y="5966"/>
                    <a:pt x="9332" y="5954"/>
                    <a:pt x="9299" y="5954"/>
                  </a:cubicBezTo>
                  <a:cubicBezTo>
                    <a:pt x="9267" y="5954"/>
                    <a:pt x="9234" y="5966"/>
                    <a:pt x="9204" y="5990"/>
                  </a:cubicBezTo>
                  <a:lnTo>
                    <a:pt x="8692" y="6395"/>
                  </a:lnTo>
                  <a:lnTo>
                    <a:pt x="8680" y="6395"/>
                  </a:lnTo>
                  <a:lnTo>
                    <a:pt x="8609" y="6049"/>
                  </a:lnTo>
                  <a:lnTo>
                    <a:pt x="8609" y="6037"/>
                  </a:lnTo>
                  <a:cubicBezTo>
                    <a:pt x="8799" y="5525"/>
                    <a:pt x="8895" y="5002"/>
                    <a:pt x="8895" y="4454"/>
                  </a:cubicBezTo>
                  <a:cubicBezTo>
                    <a:pt x="8895" y="3263"/>
                    <a:pt x="8430" y="2144"/>
                    <a:pt x="7597" y="1311"/>
                  </a:cubicBezTo>
                  <a:cubicBezTo>
                    <a:pt x="6763" y="477"/>
                    <a:pt x="5644" y="1"/>
                    <a:pt x="445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" name="Google Shape;11284;p78">
            <a:extLst>
              <a:ext uri="{FF2B5EF4-FFF2-40B4-BE49-F238E27FC236}">
                <a16:creationId xmlns:a16="http://schemas.microsoft.com/office/drawing/2014/main" id="{5870707C-ECD5-B410-65F6-FEBCFADA05E7}"/>
              </a:ext>
            </a:extLst>
          </p:cNvPr>
          <p:cNvGrpSpPr/>
          <p:nvPr/>
        </p:nvGrpSpPr>
        <p:grpSpPr>
          <a:xfrm>
            <a:off x="6083719" y="2172508"/>
            <a:ext cx="352840" cy="354717"/>
            <a:chOff x="3095745" y="3805393"/>
            <a:chExt cx="352840" cy="354717"/>
          </a:xfrm>
          <a:solidFill>
            <a:schemeClr val="bg1"/>
          </a:solidFill>
        </p:grpSpPr>
        <p:sp>
          <p:nvSpPr>
            <p:cNvPr id="68" name="Google Shape;11285;p78">
              <a:extLst>
                <a:ext uri="{FF2B5EF4-FFF2-40B4-BE49-F238E27FC236}">
                  <a16:creationId xmlns:a16="http://schemas.microsoft.com/office/drawing/2014/main" id="{4FD39837-D0D1-0AD6-8DCF-7890991E3EBF}"/>
                </a:ext>
              </a:extLst>
            </p:cNvPr>
            <p:cNvSpPr/>
            <p:nvPr/>
          </p:nvSpPr>
          <p:spPr>
            <a:xfrm>
              <a:off x="3095745" y="3805393"/>
              <a:ext cx="272093" cy="271711"/>
            </a:xfrm>
            <a:custGeom>
              <a:avLst/>
              <a:gdLst/>
              <a:ahLst/>
              <a:cxnLst/>
              <a:rect l="l" t="t" r="r" b="b"/>
              <a:pathLst>
                <a:path w="8549" h="8537" extrusionOk="0">
                  <a:moveTo>
                    <a:pt x="4025" y="0"/>
                  </a:moveTo>
                  <a:cubicBezTo>
                    <a:pt x="3763" y="0"/>
                    <a:pt x="3525" y="179"/>
                    <a:pt x="3489" y="441"/>
                  </a:cubicBezTo>
                  <a:lnTo>
                    <a:pt x="3322" y="1262"/>
                  </a:lnTo>
                  <a:cubicBezTo>
                    <a:pt x="3155" y="1322"/>
                    <a:pt x="2977" y="1381"/>
                    <a:pt x="2834" y="1465"/>
                  </a:cubicBezTo>
                  <a:lnTo>
                    <a:pt x="2132" y="1012"/>
                  </a:lnTo>
                  <a:cubicBezTo>
                    <a:pt x="2036" y="947"/>
                    <a:pt x="1929" y="915"/>
                    <a:pt x="1825" y="915"/>
                  </a:cubicBezTo>
                  <a:cubicBezTo>
                    <a:pt x="1683" y="915"/>
                    <a:pt x="1544" y="974"/>
                    <a:pt x="1441" y="1084"/>
                  </a:cubicBezTo>
                  <a:lnTo>
                    <a:pt x="1084" y="1441"/>
                  </a:lnTo>
                  <a:cubicBezTo>
                    <a:pt x="905" y="1619"/>
                    <a:pt x="881" y="1917"/>
                    <a:pt x="1012" y="2119"/>
                  </a:cubicBezTo>
                  <a:lnTo>
                    <a:pt x="1477" y="2822"/>
                  </a:lnTo>
                  <a:cubicBezTo>
                    <a:pt x="1381" y="2989"/>
                    <a:pt x="1322" y="3155"/>
                    <a:pt x="1262" y="3310"/>
                  </a:cubicBezTo>
                  <a:lnTo>
                    <a:pt x="453" y="3477"/>
                  </a:lnTo>
                  <a:cubicBezTo>
                    <a:pt x="191" y="3524"/>
                    <a:pt x="0" y="3763"/>
                    <a:pt x="0" y="4013"/>
                  </a:cubicBezTo>
                  <a:lnTo>
                    <a:pt x="0" y="4525"/>
                  </a:lnTo>
                  <a:cubicBezTo>
                    <a:pt x="0" y="4775"/>
                    <a:pt x="179" y="5013"/>
                    <a:pt x="453" y="5060"/>
                  </a:cubicBezTo>
                  <a:lnTo>
                    <a:pt x="1262" y="5215"/>
                  </a:lnTo>
                  <a:cubicBezTo>
                    <a:pt x="1322" y="5382"/>
                    <a:pt x="1381" y="5560"/>
                    <a:pt x="1477" y="5715"/>
                  </a:cubicBezTo>
                  <a:lnTo>
                    <a:pt x="1012" y="6406"/>
                  </a:lnTo>
                  <a:cubicBezTo>
                    <a:pt x="869" y="6632"/>
                    <a:pt x="893" y="6918"/>
                    <a:pt x="1084" y="7096"/>
                  </a:cubicBezTo>
                  <a:lnTo>
                    <a:pt x="1441" y="7453"/>
                  </a:lnTo>
                  <a:cubicBezTo>
                    <a:pt x="1544" y="7557"/>
                    <a:pt x="1687" y="7608"/>
                    <a:pt x="1830" y="7608"/>
                  </a:cubicBezTo>
                  <a:cubicBezTo>
                    <a:pt x="1935" y="7608"/>
                    <a:pt x="2041" y="7580"/>
                    <a:pt x="2132" y="7525"/>
                  </a:cubicBezTo>
                  <a:lnTo>
                    <a:pt x="2834" y="7061"/>
                  </a:lnTo>
                  <a:cubicBezTo>
                    <a:pt x="2989" y="7156"/>
                    <a:pt x="3155" y="7215"/>
                    <a:pt x="3322" y="7275"/>
                  </a:cubicBezTo>
                  <a:lnTo>
                    <a:pt x="3489" y="8096"/>
                  </a:lnTo>
                  <a:cubicBezTo>
                    <a:pt x="3525" y="8346"/>
                    <a:pt x="3763" y="8537"/>
                    <a:pt x="4025" y="8537"/>
                  </a:cubicBezTo>
                  <a:lnTo>
                    <a:pt x="4525" y="8537"/>
                  </a:lnTo>
                  <a:cubicBezTo>
                    <a:pt x="4775" y="8537"/>
                    <a:pt x="5013" y="8358"/>
                    <a:pt x="5060" y="8096"/>
                  </a:cubicBezTo>
                  <a:lnTo>
                    <a:pt x="5227" y="7275"/>
                  </a:lnTo>
                  <a:cubicBezTo>
                    <a:pt x="5358" y="7227"/>
                    <a:pt x="5489" y="7180"/>
                    <a:pt x="5632" y="7120"/>
                  </a:cubicBezTo>
                  <a:cubicBezTo>
                    <a:pt x="5692" y="7084"/>
                    <a:pt x="5727" y="6977"/>
                    <a:pt x="5692" y="6894"/>
                  </a:cubicBezTo>
                  <a:cubicBezTo>
                    <a:pt x="5655" y="6821"/>
                    <a:pt x="5584" y="6790"/>
                    <a:pt x="5515" y="6790"/>
                  </a:cubicBezTo>
                  <a:cubicBezTo>
                    <a:pt x="5494" y="6790"/>
                    <a:pt x="5473" y="6793"/>
                    <a:pt x="5453" y="6799"/>
                  </a:cubicBezTo>
                  <a:cubicBezTo>
                    <a:pt x="5299" y="6870"/>
                    <a:pt x="5156" y="6918"/>
                    <a:pt x="5001" y="6965"/>
                  </a:cubicBezTo>
                  <a:cubicBezTo>
                    <a:pt x="4941" y="6977"/>
                    <a:pt x="4882" y="7037"/>
                    <a:pt x="4882" y="7096"/>
                  </a:cubicBezTo>
                  <a:lnTo>
                    <a:pt x="4703" y="8025"/>
                  </a:lnTo>
                  <a:cubicBezTo>
                    <a:pt x="4691" y="8108"/>
                    <a:pt x="4596" y="8180"/>
                    <a:pt x="4513" y="8180"/>
                  </a:cubicBezTo>
                  <a:lnTo>
                    <a:pt x="4001" y="8180"/>
                  </a:lnTo>
                  <a:cubicBezTo>
                    <a:pt x="3917" y="8180"/>
                    <a:pt x="3822" y="8120"/>
                    <a:pt x="3810" y="8025"/>
                  </a:cubicBezTo>
                  <a:lnTo>
                    <a:pt x="3632" y="7096"/>
                  </a:lnTo>
                  <a:cubicBezTo>
                    <a:pt x="3620" y="7037"/>
                    <a:pt x="3572" y="6977"/>
                    <a:pt x="3513" y="6965"/>
                  </a:cubicBezTo>
                  <a:cubicBezTo>
                    <a:pt x="3310" y="6906"/>
                    <a:pt x="3096" y="6811"/>
                    <a:pt x="2905" y="6703"/>
                  </a:cubicBezTo>
                  <a:cubicBezTo>
                    <a:pt x="2876" y="6691"/>
                    <a:pt x="2843" y="6686"/>
                    <a:pt x="2812" y="6686"/>
                  </a:cubicBezTo>
                  <a:cubicBezTo>
                    <a:pt x="2780" y="6686"/>
                    <a:pt x="2751" y="6691"/>
                    <a:pt x="2727" y="6703"/>
                  </a:cubicBezTo>
                  <a:lnTo>
                    <a:pt x="1941" y="7227"/>
                  </a:lnTo>
                  <a:cubicBezTo>
                    <a:pt x="1904" y="7249"/>
                    <a:pt x="1864" y="7260"/>
                    <a:pt x="1824" y="7260"/>
                  </a:cubicBezTo>
                  <a:cubicBezTo>
                    <a:pt x="1774" y="7260"/>
                    <a:pt x="1725" y="7243"/>
                    <a:pt x="1679" y="7203"/>
                  </a:cubicBezTo>
                  <a:lnTo>
                    <a:pt x="1322" y="6846"/>
                  </a:lnTo>
                  <a:cubicBezTo>
                    <a:pt x="1262" y="6787"/>
                    <a:pt x="1250" y="6680"/>
                    <a:pt x="1298" y="6584"/>
                  </a:cubicBezTo>
                  <a:lnTo>
                    <a:pt x="1822" y="5799"/>
                  </a:lnTo>
                  <a:cubicBezTo>
                    <a:pt x="1846" y="5739"/>
                    <a:pt x="1858" y="5679"/>
                    <a:pt x="1822" y="5620"/>
                  </a:cubicBezTo>
                  <a:cubicBezTo>
                    <a:pt x="1715" y="5429"/>
                    <a:pt x="1620" y="5215"/>
                    <a:pt x="1560" y="5013"/>
                  </a:cubicBezTo>
                  <a:cubicBezTo>
                    <a:pt x="1548" y="4953"/>
                    <a:pt x="1489" y="4894"/>
                    <a:pt x="1429" y="4894"/>
                  </a:cubicBezTo>
                  <a:lnTo>
                    <a:pt x="512" y="4715"/>
                  </a:lnTo>
                  <a:cubicBezTo>
                    <a:pt x="417" y="4703"/>
                    <a:pt x="346" y="4608"/>
                    <a:pt x="346" y="4525"/>
                  </a:cubicBezTo>
                  <a:lnTo>
                    <a:pt x="346" y="4013"/>
                  </a:lnTo>
                  <a:cubicBezTo>
                    <a:pt x="346" y="3929"/>
                    <a:pt x="405" y="3834"/>
                    <a:pt x="512" y="3822"/>
                  </a:cubicBezTo>
                  <a:lnTo>
                    <a:pt x="1429" y="3643"/>
                  </a:lnTo>
                  <a:cubicBezTo>
                    <a:pt x="1489" y="3632"/>
                    <a:pt x="1548" y="3584"/>
                    <a:pt x="1560" y="3524"/>
                  </a:cubicBezTo>
                  <a:cubicBezTo>
                    <a:pt x="1620" y="3322"/>
                    <a:pt x="1715" y="3108"/>
                    <a:pt x="1822" y="2917"/>
                  </a:cubicBezTo>
                  <a:cubicBezTo>
                    <a:pt x="1846" y="2858"/>
                    <a:pt x="1846" y="2786"/>
                    <a:pt x="1822" y="2739"/>
                  </a:cubicBezTo>
                  <a:lnTo>
                    <a:pt x="1298" y="1941"/>
                  </a:lnTo>
                  <a:cubicBezTo>
                    <a:pt x="1250" y="1869"/>
                    <a:pt x="1250" y="1762"/>
                    <a:pt x="1322" y="1691"/>
                  </a:cubicBezTo>
                  <a:lnTo>
                    <a:pt x="1679" y="1334"/>
                  </a:lnTo>
                  <a:cubicBezTo>
                    <a:pt x="1714" y="1299"/>
                    <a:pt x="1765" y="1280"/>
                    <a:pt x="1820" y="1280"/>
                  </a:cubicBezTo>
                  <a:cubicBezTo>
                    <a:pt x="1859" y="1280"/>
                    <a:pt x="1901" y="1290"/>
                    <a:pt x="1941" y="1310"/>
                  </a:cubicBezTo>
                  <a:lnTo>
                    <a:pt x="2727" y="1822"/>
                  </a:lnTo>
                  <a:cubicBezTo>
                    <a:pt x="2759" y="1841"/>
                    <a:pt x="2791" y="1853"/>
                    <a:pt x="2822" y="1853"/>
                  </a:cubicBezTo>
                  <a:cubicBezTo>
                    <a:pt x="2850" y="1853"/>
                    <a:pt x="2878" y="1844"/>
                    <a:pt x="2905" y="1822"/>
                  </a:cubicBezTo>
                  <a:cubicBezTo>
                    <a:pt x="3096" y="1727"/>
                    <a:pt x="3310" y="1631"/>
                    <a:pt x="3513" y="1572"/>
                  </a:cubicBezTo>
                  <a:cubicBezTo>
                    <a:pt x="3572" y="1560"/>
                    <a:pt x="3632" y="1500"/>
                    <a:pt x="3632" y="1441"/>
                  </a:cubicBezTo>
                  <a:lnTo>
                    <a:pt x="3810" y="512"/>
                  </a:lnTo>
                  <a:cubicBezTo>
                    <a:pt x="3822" y="429"/>
                    <a:pt x="3917" y="357"/>
                    <a:pt x="4001" y="357"/>
                  </a:cubicBezTo>
                  <a:lnTo>
                    <a:pt x="4513" y="357"/>
                  </a:lnTo>
                  <a:cubicBezTo>
                    <a:pt x="4596" y="357"/>
                    <a:pt x="4691" y="417"/>
                    <a:pt x="4703" y="512"/>
                  </a:cubicBezTo>
                  <a:lnTo>
                    <a:pt x="4882" y="1441"/>
                  </a:lnTo>
                  <a:cubicBezTo>
                    <a:pt x="4894" y="1500"/>
                    <a:pt x="4941" y="1560"/>
                    <a:pt x="5001" y="1572"/>
                  </a:cubicBezTo>
                  <a:cubicBezTo>
                    <a:pt x="5215" y="1631"/>
                    <a:pt x="5418" y="1727"/>
                    <a:pt x="5608" y="1822"/>
                  </a:cubicBezTo>
                  <a:cubicBezTo>
                    <a:pt x="5638" y="1840"/>
                    <a:pt x="5674" y="1849"/>
                    <a:pt x="5706" y="1849"/>
                  </a:cubicBezTo>
                  <a:cubicBezTo>
                    <a:pt x="5739" y="1849"/>
                    <a:pt x="5769" y="1840"/>
                    <a:pt x="5787" y="1822"/>
                  </a:cubicBezTo>
                  <a:lnTo>
                    <a:pt x="6584" y="1310"/>
                  </a:lnTo>
                  <a:cubicBezTo>
                    <a:pt x="6617" y="1288"/>
                    <a:pt x="6656" y="1277"/>
                    <a:pt x="6696" y="1277"/>
                  </a:cubicBezTo>
                  <a:cubicBezTo>
                    <a:pt x="6745" y="1277"/>
                    <a:pt x="6795" y="1294"/>
                    <a:pt x="6835" y="1334"/>
                  </a:cubicBezTo>
                  <a:lnTo>
                    <a:pt x="7192" y="1691"/>
                  </a:lnTo>
                  <a:cubicBezTo>
                    <a:pt x="7251" y="1750"/>
                    <a:pt x="7263" y="1858"/>
                    <a:pt x="7216" y="1941"/>
                  </a:cubicBezTo>
                  <a:lnTo>
                    <a:pt x="6704" y="2739"/>
                  </a:lnTo>
                  <a:cubicBezTo>
                    <a:pt x="6668" y="2798"/>
                    <a:pt x="6656" y="2858"/>
                    <a:pt x="6704" y="2917"/>
                  </a:cubicBezTo>
                  <a:cubicBezTo>
                    <a:pt x="6799" y="3108"/>
                    <a:pt x="6894" y="3322"/>
                    <a:pt x="6954" y="3524"/>
                  </a:cubicBezTo>
                  <a:cubicBezTo>
                    <a:pt x="6965" y="3584"/>
                    <a:pt x="7025" y="3643"/>
                    <a:pt x="7085" y="3643"/>
                  </a:cubicBezTo>
                  <a:lnTo>
                    <a:pt x="8013" y="3822"/>
                  </a:lnTo>
                  <a:cubicBezTo>
                    <a:pt x="8097" y="3834"/>
                    <a:pt x="8168" y="3929"/>
                    <a:pt x="8168" y="4013"/>
                  </a:cubicBezTo>
                  <a:lnTo>
                    <a:pt x="8168" y="4525"/>
                  </a:lnTo>
                  <a:cubicBezTo>
                    <a:pt x="8168" y="4608"/>
                    <a:pt x="8108" y="4703"/>
                    <a:pt x="8013" y="4715"/>
                  </a:cubicBezTo>
                  <a:lnTo>
                    <a:pt x="7085" y="4894"/>
                  </a:lnTo>
                  <a:cubicBezTo>
                    <a:pt x="7025" y="4906"/>
                    <a:pt x="6965" y="4953"/>
                    <a:pt x="6954" y="5013"/>
                  </a:cubicBezTo>
                  <a:cubicBezTo>
                    <a:pt x="6906" y="5156"/>
                    <a:pt x="6846" y="5322"/>
                    <a:pt x="6787" y="5477"/>
                  </a:cubicBezTo>
                  <a:cubicBezTo>
                    <a:pt x="6739" y="5560"/>
                    <a:pt x="6787" y="5668"/>
                    <a:pt x="6882" y="5715"/>
                  </a:cubicBezTo>
                  <a:cubicBezTo>
                    <a:pt x="6903" y="5724"/>
                    <a:pt x="6926" y="5729"/>
                    <a:pt x="6949" y="5729"/>
                  </a:cubicBezTo>
                  <a:cubicBezTo>
                    <a:pt x="7016" y="5729"/>
                    <a:pt x="7085" y="5691"/>
                    <a:pt x="7120" y="5620"/>
                  </a:cubicBezTo>
                  <a:cubicBezTo>
                    <a:pt x="7180" y="5489"/>
                    <a:pt x="7239" y="5358"/>
                    <a:pt x="7275" y="5215"/>
                  </a:cubicBezTo>
                  <a:lnTo>
                    <a:pt x="8097" y="5060"/>
                  </a:lnTo>
                  <a:cubicBezTo>
                    <a:pt x="8347" y="5013"/>
                    <a:pt x="8549" y="4775"/>
                    <a:pt x="8549" y="4525"/>
                  </a:cubicBezTo>
                  <a:lnTo>
                    <a:pt x="8549" y="4013"/>
                  </a:lnTo>
                  <a:cubicBezTo>
                    <a:pt x="8549" y="3763"/>
                    <a:pt x="8370" y="3524"/>
                    <a:pt x="8097" y="3477"/>
                  </a:cubicBezTo>
                  <a:lnTo>
                    <a:pt x="7275" y="3310"/>
                  </a:lnTo>
                  <a:cubicBezTo>
                    <a:pt x="7216" y="3155"/>
                    <a:pt x="7156" y="2977"/>
                    <a:pt x="7073" y="2822"/>
                  </a:cubicBezTo>
                  <a:lnTo>
                    <a:pt x="7537" y="2119"/>
                  </a:lnTo>
                  <a:cubicBezTo>
                    <a:pt x="7680" y="1905"/>
                    <a:pt x="7656" y="1619"/>
                    <a:pt x="7454" y="1441"/>
                  </a:cubicBezTo>
                  <a:lnTo>
                    <a:pt x="7096" y="1084"/>
                  </a:lnTo>
                  <a:cubicBezTo>
                    <a:pt x="6992" y="980"/>
                    <a:pt x="6848" y="924"/>
                    <a:pt x="6705" y="924"/>
                  </a:cubicBezTo>
                  <a:cubicBezTo>
                    <a:pt x="6603" y="924"/>
                    <a:pt x="6502" y="953"/>
                    <a:pt x="6418" y="1012"/>
                  </a:cubicBezTo>
                  <a:lnTo>
                    <a:pt x="5715" y="1465"/>
                  </a:lnTo>
                  <a:cubicBezTo>
                    <a:pt x="5549" y="1381"/>
                    <a:pt x="5394" y="1322"/>
                    <a:pt x="5227" y="1262"/>
                  </a:cubicBezTo>
                  <a:lnTo>
                    <a:pt x="5060" y="441"/>
                  </a:lnTo>
                  <a:cubicBezTo>
                    <a:pt x="5013" y="191"/>
                    <a:pt x="4775" y="0"/>
                    <a:pt x="45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1286;p78">
              <a:extLst>
                <a:ext uri="{FF2B5EF4-FFF2-40B4-BE49-F238E27FC236}">
                  <a16:creationId xmlns:a16="http://schemas.microsoft.com/office/drawing/2014/main" id="{2611AD3D-A6E4-5B40-7B8B-13D87D4582E9}"/>
                </a:ext>
              </a:extLst>
            </p:cNvPr>
            <p:cNvSpPr/>
            <p:nvPr/>
          </p:nvSpPr>
          <p:spPr>
            <a:xfrm>
              <a:off x="3184798" y="3878883"/>
              <a:ext cx="109550" cy="94018"/>
            </a:xfrm>
            <a:custGeom>
              <a:avLst/>
              <a:gdLst/>
              <a:ahLst/>
              <a:cxnLst/>
              <a:rect l="l" t="t" r="r" b="b"/>
              <a:pathLst>
                <a:path w="3442" h="2954" extrusionOk="0">
                  <a:moveTo>
                    <a:pt x="1465" y="1"/>
                  </a:moveTo>
                  <a:cubicBezTo>
                    <a:pt x="941" y="1"/>
                    <a:pt x="453" y="191"/>
                    <a:pt x="72" y="561"/>
                  </a:cubicBezTo>
                  <a:cubicBezTo>
                    <a:pt x="0" y="632"/>
                    <a:pt x="0" y="739"/>
                    <a:pt x="72" y="811"/>
                  </a:cubicBezTo>
                  <a:cubicBezTo>
                    <a:pt x="113" y="852"/>
                    <a:pt x="158" y="873"/>
                    <a:pt x="203" y="873"/>
                  </a:cubicBezTo>
                  <a:cubicBezTo>
                    <a:pt x="247" y="873"/>
                    <a:pt x="292" y="852"/>
                    <a:pt x="334" y="811"/>
                  </a:cubicBezTo>
                  <a:cubicBezTo>
                    <a:pt x="631" y="513"/>
                    <a:pt x="1024" y="358"/>
                    <a:pt x="1465" y="358"/>
                  </a:cubicBezTo>
                  <a:cubicBezTo>
                    <a:pt x="2358" y="358"/>
                    <a:pt x="3084" y="1084"/>
                    <a:pt x="3084" y="1977"/>
                  </a:cubicBezTo>
                  <a:cubicBezTo>
                    <a:pt x="3084" y="2227"/>
                    <a:pt x="3024" y="2477"/>
                    <a:pt x="2905" y="2716"/>
                  </a:cubicBezTo>
                  <a:cubicBezTo>
                    <a:pt x="2846" y="2799"/>
                    <a:pt x="2894" y="2894"/>
                    <a:pt x="2977" y="2942"/>
                  </a:cubicBezTo>
                  <a:cubicBezTo>
                    <a:pt x="3013" y="2954"/>
                    <a:pt x="3036" y="2954"/>
                    <a:pt x="3048" y="2954"/>
                  </a:cubicBezTo>
                  <a:cubicBezTo>
                    <a:pt x="3108" y="2954"/>
                    <a:pt x="3167" y="2930"/>
                    <a:pt x="3215" y="2870"/>
                  </a:cubicBezTo>
                  <a:cubicBezTo>
                    <a:pt x="3370" y="2585"/>
                    <a:pt x="3441" y="2287"/>
                    <a:pt x="3441" y="1977"/>
                  </a:cubicBezTo>
                  <a:cubicBezTo>
                    <a:pt x="3441" y="894"/>
                    <a:pt x="2560" y="1"/>
                    <a:pt x="14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1287;p78">
              <a:extLst>
                <a:ext uri="{FF2B5EF4-FFF2-40B4-BE49-F238E27FC236}">
                  <a16:creationId xmlns:a16="http://schemas.microsoft.com/office/drawing/2014/main" id="{C31C37A8-3420-1EDF-7617-DE3900E33779}"/>
                </a:ext>
              </a:extLst>
            </p:cNvPr>
            <p:cNvSpPr/>
            <p:nvPr/>
          </p:nvSpPr>
          <p:spPr>
            <a:xfrm>
              <a:off x="3168120" y="3917331"/>
              <a:ext cx="102707" cy="87016"/>
            </a:xfrm>
            <a:custGeom>
              <a:avLst/>
              <a:gdLst/>
              <a:ahLst/>
              <a:cxnLst/>
              <a:rect l="l" t="t" r="r" b="b"/>
              <a:pathLst>
                <a:path w="3227" h="2734" extrusionOk="0">
                  <a:moveTo>
                    <a:pt x="277" y="0"/>
                  </a:moveTo>
                  <a:cubicBezTo>
                    <a:pt x="203" y="0"/>
                    <a:pt x="136" y="38"/>
                    <a:pt x="108" y="115"/>
                  </a:cubicBezTo>
                  <a:cubicBezTo>
                    <a:pt x="36" y="317"/>
                    <a:pt x="0" y="531"/>
                    <a:pt x="0" y="758"/>
                  </a:cubicBezTo>
                  <a:cubicBezTo>
                    <a:pt x="0" y="1841"/>
                    <a:pt x="881" y="2734"/>
                    <a:pt x="1977" y="2734"/>
                  </a:cubicBezTo>
                  <a:cubicBezTo>
                    <a:pt x="2394" y="2734"/>
                    <a:pt x="2798" y="2603"/>
                    <a:pt x="3144" y="2365"/>
                  </a:cubicBezTo>
                  <a:cubicBezTo>
                    <a:pt x="3215" y="2305"/>
                    <a:pt x="3227" y="2198"/>
                    <a:pt x="3191" y="2127"/>
                  </a:cubicBezTo>
                  <a:cubicBezTo>
                    <a:pt x="3162" y="2075"/>
                    <a:pt x="3106" y="2051"/>
                    <a:pt x="3050" y="2051"/>
                  </a:cubicBezTo>
                  <a:cubicBezTo>
                    <a:pt x="3015" y="2051"/>
                    <a:pt x="2981" y="2061"/>
                    <a:pt x="2953" y="2079"/>
                  </a:cubicBezTo>
                  <a:cubicBezTo>
                    <a:pt x="2667" y="2282"/>
                    <a:pt x="2334" y="2389"/>
                    <a:pt x="2001" y="2389"/>
                  </a:cubicBezTo>
                  <a:cubicBezTo>
                    <a:pt x="1108" y="2389"/>
                    <a:pt x="370" y="1662"/>
                    <a:pt x="370" y="769"/>
                  </a:cubicBezTo>
                  <a:cubicBezTo>
                    <a:pt x="370" y="591"/>
                    <a:pt x="405" y="412"/>
                    <a:pt x="465" y="246"/>
                  </a:cubicBezTo>
                  <a:cubicBezTo>
                    <a:pt x="465" y="138"/>
                    <a:pt x="417" y="43"/>
                    <a:pt x="334" y="7"/>
                  </a:cubicBezTo>
                  <a:cubicBezTo>
                    <a:pt x="315" y="3"/>
                    <a:pt x="296" y="0"/>
                    <a:pt x="27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1288;p78">
              <a:extLst>
                <a:ext uri="{FF2B5EF4-FFF2-40B4-BE49-F238E27FC236}">
                  <a16:creationId xmlns:a16="http://schemas.microsoft.com/office/drawing/2014/main" id="{BC595308-A3A7-3027-20A4-93AD8D478B62}"/>
                </a:ext>
              </a:extLst>
            </p:cNvPr>
            <p:cNvSpPr/>
            <p:nvPr/>
          </p:nvSpPr>
          <p:spPr>
            <a:xfrm>
              <a:off x="3264749" y="3976275"/>
              <a:ext cx="183836" cy="183836"/>
            </a:xfrm>
            <a:custGeom>
              <a:avLst/>
              <a:gdLst/>
              <a:ahLst/>
              <a:cxnLst/>
              <a:rect l="l" t="t" r="r" b="b"/>
              <a:pathLst>
                <a:path w="5776" h="5776" extrusionOk="0">
                  <a:moveTo>
                    <a:pt x="2739" y="1"/>
                  </a:moveTo>
                  <a:cubicBezTo>
                    <a:pt x="2548" y="1"/>
                    <a:pt x="2370" y="156"/>
                    <a:pt x="2322" y="346"/>
                  </a:cubicBezTo>
                  <a:lnTo>
                    <a:pt x="2215" y="846"/>
                  </a:lnTo>
                  <a:cubicBezTo>
                    <a:pt x="2132" y="882"/>
                    <a:pt x="2036" y="930"/>
                    <a:pt x="1953" y="953"/>
                  </a:cubicBezTo>
                  <a:lnTo>
                    <a:pt x="1525" y="668"/>
                  </a:lnTo>
                  <a:cubicBezTo>
                    <a:pt x="1454" y="627"/>
                    <a:pt x="1372" y="606"/>
                    <a:pt x="1291" y="606"/>
                  </a:cubicBezTo>
                  <a:cubicBezTo>
                    <a:pt x="1181" y="606"/>
                    <a:pt x="1071" y="645"/>
                    <a:pt x="989" y="727"/>
                  </a:cubicBezTo>
                  <a:lnTo>
                    <a:pt x="751" y="965"/>
                  </a:lnTo>
                  <a:cubicBezTo>
                    <a:pt x="620" y="1108"/>
                    <a:pt x="584" y="1322"/>
                    <a:pt x="691" y="1501"/>
                  </a:cubicBezTo>
                  <a:lnTo>
                    <a:pt x="977" y="1942"/>
                  </a:lnTo>
                  <a:cubicBezTo>
                    <a:pt x="917" y="2061"/>
                    <a:pt x="870" y="2180"/>
                    <a:pt x="822" y="2311"/>
                  </a:cubicBezTo>
                  <a:cubicBezTo>
                    <a:pt x="786" y="2394"/>
                    <a:pt x="858" y="2501"/>
                    <a:pt x="941" y="2537"/>
                  </a:cubicBezTo>
                  <a:cubicBezTo>
                    <a:pt x="954" y="2541"/>
                    <a:pt x="967" y="2542"/>
                    <a:pt x="980" y="2542"/>
                  </a:cubicBezTo>
                  <a:cubicBezTo>
                    <a:pt x="1055" y="2542"/>
                    <a:pt x="1137" y="2489"/>
                    <a:pt x="1167" y="2418"/>
                  </a:cubicBezTo>
                  <a:cubicBezTo>
                    <a:pt x="1203" y="2275"/>
                    <a:pt x="1251" y="2144"/>
                    <a:pt x="1322" y="2025"/>
                  </a:cubicBezTo>
                  <a:cubicBezTo>
                    <a:pt x="1358" y="1965"/>
                    <a:pt x="1358" y="1894"/>
                    <a:pt x="1322" y="1846"/>
                  </a:cubicBezTo>
                  <a:lnTo>
                    <a:pt x="989" y="1322"/>
                  </a:lnTo>
                  <a:cubicBezTo>
                    <a:pt x="977" y="1299"/>
                    <a:pt x="977" y="1263"/>
                    <a:pt x="1001" y="1239"/>
                  </a:cubicBezTo>
                  <a:lnTo>
                    <a:pt x="1239" y="1001"/>
                  </a:lnTo>
                  <a:cubicBezTo>
                    <a:pt x="1258" y="981"/>
                    <a:pt x="1274" y="973"/>
                    <a:pt x="1291" y="973"/>
                  </a:cubicBezTo>
                  <a:cubicBezTo>
                    <a:pt x="1304" y="973"/>
                    <a:pt x="1318" y="978"/>
                    <a:pt x="1334" y="989"/>
                  </a:cubicBezTo>
                  <a:lnTo>
                    <a:pt x="1846" y="1322"/>
                  </a:lnTo>
                  <a:cubicBezTo>
                    <a:pt x="1878" y="1342"/>
                    <a:pt x="1910" y="1354"/>
                    <a:pt x="1942" y="1354"/>
                  </a:cubicBezTo>
                  <a:cubicBezTo>
                    <a:pt x="1969" y="1354"/>
                    <a:pt x="1997" y="1345"/>
                    <a:pt x="2025" y="1322"/>
                  </a:cubicBezTo>
                  <a:cubicBezTo>
                    <a:pt x="2144" y="1251"/>
                    <a:pt x="2287" y="1203"/>
                    <a:pt x="2417" y="1156"/>
                  </a:cubicBezTo>
                  <a:cubicBezTo>
                    <a:pt x="2477" y="1144"/>
                    <a:pt x="2537" y="1084"/>
                    <a:pt x="2537" y="1025"/>
                  </a:cubicBezTo>
                  <a:lnTo>
                    <a:pt x="2656" y="418"/>
                  </a:lnTo>
                  <a:cubicBezTo>
                    <a:pt x="2656" y="382"/>
                    <a:pt x="2679" y="358"/>
                    <a:pt x="2727" y="358"/>
                  </a:cubicBezTo>
                  <a:lnTo>
                    <a:pt x="3060" y="358"/>
                  </a:lnTo>
                  <a:cubicBezTo>
                    <a:pt x="3084" y="358"/>
                    <a:pt x="3120" y="394"/>
                    <a:pt x="3132" y="418"/>
                  </a:cubicBezTo>
                  <a:lnTo>
                    <a:pt x="3251" y="1025"/>
                  </a:lnTo>
                  <a:cubicBezTo>
                    <a:pt x="3263" y="1084"/>
                    <a:pt x="3310" y="1144"/>
                    <a:pt x="3370" y="1156"/>
                  </a:cubicBezTo>
                  <a:cubicBezTo>
                    <a:pt x="3501" y="1203"/>
                    <a:pt x="3632" y="1251"/>
                    <a:pt x="3751" y="1322"/>
                  </a:cubicBezTo>
                  <a:cubicBezTo>
                    <a:pt x="3781" y="1340"/>
                    <a:pt x="3816" y="1349"/>
                    <a:pt x="3849" y="1349"/>
                  </a:cubicBezTo>
                  <a:cubicBezTo>
                    <a:pt x="3882" y="1349"/>
                    <a:pt x="3912" y="1340"/>
                    <a:pt x="3930" y="1322"/>
                  </a:cubicBezTo>
                  <a:lnTo>
                    <a:pt x="4453" y="989"/>
                  </a:lnTo>
                  <a:cubicBezTo>
                    <a:pt x="4469" y="978"/>
                    <a:pt x="4483" y="973"/>
                    <a:pt x="4497" y="973"/>
                  </a:cubicBezTo>
                  <a:cubicBezTo>
                    <a:pt x="4513" y="973"/>
                    <a:pt x="4529" y="981"/>
                    <a:pt x="4549" y="1001"/>
                  </a:cubicBezTo>
                  <a:lnTo>
                    <a:pt x="4787" y="1239"/>
                  </a:lnTo>
                  <a:cubicBezTo>
                    <a:pt x="4811" y="1263"/>
                    <a:pt x="4811" y="1299"/>
                    <a:pt x="4799" y="1322"/>
                  </a:cubicBezTo>
                  <a:lnTo>
                    <a:pt x="4453" y="1846"/>
                  </a:lnTo>
                  <a:cubicBezTo>
                    <a:pt x="4430" y="1906"/>
                    <a:pt x="4406" y="1965"/>
                    <a:pt x="4453" y="2025"/>
                  </a:cubicBezTo>
                  <a:cubicBezTo>
                    <a:pt x="4525" y="2144"/>
                    <a:pt x="4573" y="2275"/>
                    <a:pt x="4620" y="2418"/>
                  </a:cubicBezTo>
                  <a:cubicBezTo>
                    <a:pt x="4632" y="2477"/>
                    <a:pt x="4692" y="2537"/>
                    <a:pt x="4751" y="2537"/>
                  </a:cubicBezTo>
                  <a:lnTo>
                    <a:pt x="5358" y="2656"/>
                  </a:lnTo>
                  <a:cubicBezTo>
                    <a:pt x="5394" y="2656"/>
                    <a:pt x="5418" y="2680"/>
                    <a:pt x="5418" y="2727"/>
                  </a:cubicBezTo>
                  <a:lnTo>
                    <a:pt x="5418" y="3049"/>
                  </a:lnTo>
                  <a:cubicBezTo>
                    <a:pt x="5418" y="3085"/>
                    <a:pt x="5394" y="3108"/>
                    <a:pt x="5358" y="3132"/>
                  </a:cubicBezTo>
                  <a:lnTo>
                    <a:pt x="4751" y="3251"/>
                  </a:lnTo>
                  <a:cubicBezTo>
                    <a:pt x="4692" y="3263"/>
                    <a:pt x="4632" y="3311"/>
                    <a:pt x="4620" y="3370"/>
                  </a:cubicBezTo>
                  <a:cubicBezTo>
                    <a:pt x="4573" y="3501"/>
                    <a:pt x="4525" y="3632"/>
                    <a:pt x="4453" y="3751"/>
                  </a:cubicBezTo>
                  <a:cubicBezTo>
                    <a:pt x="4430" y="3811"/>
                    <a:pt x="4430" y="3882"/>
                    <a:pt x="4453" y="3930"/>
                  </a:cubicBezTo>
                  <a:lnTo>
                    <a:pt x="4799" y="4454"/>
                  </a:lnTo>
                  <a:cubicBezTo>
                    <a:pt x="4811" y="4478"/>
                    <a:pt x="4811" y="4513"/>
                    <a:pt x="4787" y="4537"/>
                  </a:cubicBezTo>
                  <a:lnTo>
                    <a:pt x="4549" y="4775"/>
                  </a:lnTo>
                  <a:cubicBezTo>
                    <a:pt x="4526" y="4798"/>
                    <a:pt x="4508" y="4806"/>
                    <a:pt x="4489" y="4806"/>
                  </a:cubicBezTo>
                  <a:cubicBezTo>
                    <a:pt x="4478" y="4806"/>
                    <a:pt x="4467" y="4803"/>
                    <a:pt x="4453" y="4799"/>
                  </a:cubicBezTo>
                  <a:lnTo>
                    <a:pt x="3930" y="4454"/>
                  </a:lnTo>
                  <a:cubicBezTo>
                    <a:pt x="3898" y="4435"/>
                    <a:pt x="3866" y="4422"/>
                    <a:pt x="3834" y="4422"/>
                  </a:cubicBezTo>
                  <a:cubicBezTo>
                    <a:pt x="3806" y="4422"/>
                    <a:pt x="3779" y="4432"/>
                    <a:pt x="3751" y="4454"/>
                  </a:cubicBezTo>
                  <a:cubicBezTo>
                    <a:pt x="3632" y="4525"/>
                    <a:pt x="3501" y="4573"/>
                    <a:pt x="3370" y="4621"/>
                  </a:cubicBezTo>
                  <a:cubicBezTo>
                    <a:pt x="3310" y="4632"/>
                    <a:pt x="3251" y="4692"/>
                    <a:pt x="3251" y="4751"/>
                  </a:cubicBezTo>
                  <a:lnTo>
                    <a:pt x="3132" y="5359"/>
                  </a:lnTo>
                  <a:cubicBezTo>
                    <a:pt x="3132" y="5394"/>
                    <a:pt x="3096" y="5418"/>
                    <a:pt x="3060" y="5418"/>
                  </a:cubicBezTo>
                  <a:lnTo>
                    <a:pt x="2727" y="5418"/>
                  </a:lnTo>
                  <a:cubicBezTo>
                    <a:pt x="2703" y="5418"/>
                    <a:pt x="2668" y="5394"/>
                    <a:pt x="2656" y="5359"/>
                  </a:cubicBezTo>
                  <a:lnTo>
                    <a:pt x="2537" y="4751"/>
                  </a:lnTo>
                  <a:cubicBezTo>
                    <a:pt x="2525" y="4692"/>
                    <a:pt x="2477" y="4632"/>
                    <a:pt x="2417" y="4621"/>
                  </a:cubicBezTo>
                  <a:cubicBezTo>
                    <a:pt x="2287" y="4573"/>
                    <a:pt x="2144" y="4525"/>
                    <a:pt x="2025" y="4454"/>
                  </a:cubicBezTo>
                  <a:cubicBezTo>
                    <a:pt x="1995" y="4436"/>
                    <a:pt x="1962" y="4427"/>
                    <a:pt x="1931" y="4427"/>
                  </a:cubicBezTo>
                  <a:cubicBezTo>
                    <a:pt x="1900" y="4427"/>
                    <a:pt x="1870" y="4436"/>
                    <a:pt x="1846" y="4454"/>
                  </a:cubicBezTo>
                  <a:lnTo>
                    <a:pt x="1334" y="4799"/>
                  </a:lnTo>
                  <a:cubicBezTo>
                    <a:pt x="1321" y="4803"/>
                    <a:pt x="1309" y="4806"/>
                    <a:pt x="1298" y="4806"/>
                  </a:cubicBezTo>
                  <a:cubicBezTo>
                    <a:pt x="1279" y="4806"/>
                    <a:pt x="1261" y="4798"/>
                    <a:pt x="1239" y="4775"/>
                  </a:cubicBezTo>
                  <a:lnTo>
                    <a:pt x="1001" y="4537"/>
                  </a:lnTo>
                  <a:cubicBezTo>
                    <a:pt x="977" y="4513"/>
                    <a:pt x="977" y="4478"/>
                    <a:pt x="989" y="4454"/>
                  </a:cubicBezTo>
                  <a:lnTo>
                    <a:pt x="1322" y="3930"/>
                  </a:lnTo>
                  <a:cubicBezTo>
                    <a:pt x="1358" y="3870"/>
                    <a:pt x="1370" y="3811"/>
                    <a:pt x="1322" y="3751"/>
                  </a:cubicBezTo>
                  <a:cubicBezTo>
                    <a:pt x="1251" y="3632"/>
                    <a:pt x="1215" y="3501"/>
                    <a:pt x="1167" y="3370"/>
                  </a:cubicBezTo>
                  <a:cubicBezTo>
                    <a:pt x="1144" y="3311"/>
                    <a:pt x="1084" y="3251"/>
                    <a:pt x="1024" y="3251"/>
                  </a:cubicBezTo>
                  <a:lnTo>
                    <a:pt x="417" y="3132"/>
                  </a:lnTo>
                  <a:cubicBezTo>
                    <a:pt x="393" y="3132"/>
                    <a:pt x="358" y="3097"/>
                    <a:pt x="358" y="3049"/>
                  </a:cubicBezTo>
                  <a:lnTo>
                    <a:pt x="358" y="2727"/>
                  </a:lnTo>
                  <a:cubicBezTo>
                    <a:pt x="358" y="2692"/>
                    <a:pt x="393" y="2668"/>
                    <a:pt x="417" y="2656"/>
                  </a:cubicBezTo>
                  <a:lnTo>
                    <a:pt x="465" y="2632"/>
                  </a:lnTo>
                  <a:cubicBezTo>
                    <a:pt x="548" y="2620"/>
                    <a:pt x="632" y="2525"/>
                    <a:pt x="596" y="2430"/>
                  </a:cubicBezTo>
                  <a:cubicBezTo>
                    <a:pt x="586" y="2352"/>
                    <a:pt x="520" y="2289"/>
                    <a:pt x="444" y="2289"/>
                  </a:cubicBezTo>
                  <a:cubicBezTo>
                    <a:pt x="428" y="2289"/>
                    <a:pt x="410" y="2292"/>
                    <a:pt x="393" y="2299"/>
                  </a:cubicBezTo>
                  <a:lnTo>
                    <a:pt x="346" y="2311"/>
                  </a:lnTo>
                  <a:cubicBezTo>
                    <a:pt x="155" y="2358"/>
                    <a:pt x="1" y="2513"/>
                    <a:pt x="1" y="2727"/>
                  </a:cubicBezTo>
                  <a:lnTo>
                    <a:pt x="1" y="3049"/>
                  </a:lnTo>
                  <a:cubicBezTo>
                    <a:pt x="1" y="3251"/>
                    <a:pt x="155" y="3430"/>
                    <a:pt x="346" y="3466"/>
                  </a:cubicBezTo>
                  <a:lnTo>
                    <a:pt x="846" y="3573"/>
                  </a:lnTo>
                  <a:cubicBezTo>
                    <a:pt x="882" y="3668"/>
                    <a:pt x="929" y="3751"/>
                    <a:pt x="953" y="3847"/>
                  </a:cubicBezTo>
                  <a:lnTo>
                    <a:pt x="679" y="4275"/>
                  </a:lnTo>
                  <a:cubicBezTo>
                    <a:pt x="572" y="4442"/>
                    <a:pt x="584" y="4656"/>
                    <a:pt x="727" y="4811"/>
                  </a:cubicBezTo>
                  <a:lnTo>
                    <a:pt x="977" y="5049"/>
                  </a:lnTo>
                  <a:cubicBezTo>
                    <a:pt x="1055" y="5127"/>
                    <a:pt x="1163" y="5172"/>
                    <a:pt x="1278" y="5172"/>
                  </a:cubicBezTo>
                  <a:cubicBezTo>
                    <a:pt x="1356" y="5172"/>
                    <a:pt x="1436" y="5152"/>
                    <a:pt x="1513" y="5109"/>
                  </a:cubicBezTo>
                  <a:lnTo>
                    <a:pt x="1941" y="4823"/>
                  </a:lnTo>
                  <a:cubicBezTo>
                    <a:pt x="2025" y="4871"/>
                    <a:pt x="2120" y="4894"/>
                    <a:pt x="2203" y="4930"/>
                  </a:cubicBezTo>
                  <a:lnTo>
                    <a:pt x="2310" y="5430"/>
                  </a:lnTo>
                  <a:cubicBezTo>
                    <a:pt x="2358" y="5633"/>
                    <a:pt x="2513" y="5775"/>
                    <a:pt x="2727" y="5775"/>
                  </a:cubicBezTo>
                  <a:lnTo>
                    <a:pt x="3060" y="5775"/>
                  </a:lnTo>
                  <a:cubicBezTo>
                    <a:pt x="3251" y="5775"/>
                    <a:pt x="3430" y="5633"/>
                    <a:pt x="3465" y="5430"/>
                  </a:cubicBezTo>
                  <a:lnTo>
                    <a:pt x="3572" y="4930"/>
                  </a:lnTo>
                  <a:cubicBezTo>
                    <a:pt x="3668" y="4894"/>
                    <a:pt x="3751" y="4859"/>
                    <a:pt x="3846" y="4823"/>
                  </a:cubicBezTo>
                  <a:lnTo>
                    <a:pt x="4275" y="5109"/>
                  </a:lnTo>
                  <a:cubicBezTo>
                    <a:pt x="4344" y="5153"/>
                    <a:pt x="4422" y="5175"/>
                    <a:pt x="4500" y="5175"/>
                  </a:cubicBezTo>
                  <a:cubicBezTo>
                    <a:pt x="4610" y="5175"/>
                    <a:pt x="4720" y="5132"/>
                    <a:pt x="4811" y="5049"/>
                  </a:cubicBezTo>
                  <a:lnTo>
                    <a:pt x="5049" y="4811"/>
                  </a:lnTo>
                  <a:cubicBezTo>
                    <a:pt x="5180" y="4680"/>
                    <a:pt x="5215" y="4454"/>
                    <a:pt x="5108" y="4275"/>
                  </a:cubicBezTo>
                  <a:lnTo>
                    <a:pt x="4823" y="3847"/>
                  </a:lnTo>
                  <a:cubicBezTo>
                    <a:pt x="4870" y="3751"/>
                    <a:pt x="4894" y="3668"/>
                    <a:pt x="4930" y="3573"/>
                  </a:cubicBezTo>
                  <a:lnTo>
                    <a:pt x="5442" y="3466"/>
                  </a:lnTo>
                  <a:cubicBezTo>
                    <a:pt x="5632" y="3430"/>
                    <a:pt x="5775" y="3263"/>
                    <a:pt x="5775" y="3049"/>
                  </a:cubicBezTo>
                  <a:lnTo>
                    <a:pt x="5775" y="2727"/>
                  </a:lnTo>
                  <a:cubicBezTo>
                    <a:pt x="5775" y="2513"/>
                    <a:pt x="5644" y="2358"/>
                    <a:pt x="5454" y="2311"/>
                  </a:cubicBezTo>
                  <a:lnTo>
                    <a:pt x="4942" y="2204"/>
                  </a:lnTo>
                  <a:cubicBezTo>
                    <a:pt x="4918" y="2120"/>
                    <a:pt x="4870" y="2025"/>
                    <a:pt x="4846" y="1942"/>
                  </a:cubicBezTo>
                  <a:lnTo>
                    <a:pt x="5120" y="1501"/>
                  </a:lnTo>
                  <a:cubicBezTo>
                    <a:pt x="5227" y="1346"/>
                    <a:pt x="5215" y="1120"/>
                    <a:pt x="5061" y="965"/>
                  </a:cubicBezTo>
                  <a:lnTo>
                    <a:pt x="4823" y="727"/>
                  </a:lnTo>
                  <a:cubicBezTo>
                    <a:pt x="4745" y="650"/>
                    <a:pt x="4634" y="610"/>
                    <a:pt x="4520" y="610"/>
                  </a:cubicBezTo>
                  <a:cubicBezTo>
                    <a:pt x="4441" y="610"/>
                    <a:pt x="4360" y="629"/>
                    <a:pt x="4287" y="668"/>
                  </a:cubicBezTo>
                  <a:lnTo>
                    <a:pt x="3858" y="953"/>
                  </a:lnTo>
                  <a:cubicBezTo>
                    <a:pt x="3763" y="906"/>
                    <a:pt x="3680" y="882"/>
                    <a:pt x="3596" y="846"/>
                  </a:cubicBezTo>
                  <a:lnTo>
                    <a:pt x="3489" y="346"/>
                  </a:lnTo>
                  <a:cubicBezTo>
                    <a:pt x="3441" y="156"/>
                    <a:pt x="3275" y="1"/>
                    <a:pt x="307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1289;p78">
              <a:extLst>
                <a:ext uri="{FF2B5EF4-FFF2-40B4-BE49-F238E27FC236}">
                  <a16:creationId xmlns:a16="http://schemas.microsoft.com/office/drawing/2014/main" id="{47C410BB-DD2C-5FE3-A2E4-58FEE55C0B89}"/>
                </a:ext>
              </a:extLst>
            </p:cNvPr>
            <p:cNvSpPr/>
            <p:nvPr/>
          </p:nvSpPr>
          <p:spPr>
            <a:xfrm>
              <a:off x="3326526" y="4036907"/>
              <a:ext cx="62541" cy="62573"/>
            </a:xfrm>
            <a:custGeom>
              <a:avLst/>
              <a:gdLst/>
              <a:ahLst/>
              <a:cxnLst/>
              <a:rect l="l" t="t" r="r" b="b"/>
              <a:pathLst>
                <a:path w="1965" h="1966" extrusionOk="0">
                  <a:moveTo>
                    <a:pt x="977" y="1"/>
                  </a:moveTo>
                  <a:cubicBezTo>
                    <a:pt x="441" y="1"/>
                    <a:pt x="0" y="453"/>
                    <a:pt x="0" y="989"/>
                  </a:cubicBezTo>
                  <a:cubicBezTo>
                    <a:pt x="0" y="1525"/>
                    <a:pt x="441" y="1965"/>
                    <a:pt x="977" y="1965"/>
                  </a:cubicBezTo>
                  <a:cubicBezTo>
                    <a:pt x="1203" y="1965"/>
                    <a:pt x="1417" y="1894"/>
                    <a:pt x="1572" y="1763"/>
                  </a:cubicBezTo>
                  <a:cubicBezTo>
                    <a:pt x="1655" y="1703"/>
                    <a:pt x="1667" y="1596"/>
                    <a:pt x="1608" y="1501"/>
                  </a:cubicBezTo>
                  <a:cubicBezTo>
                    <a:pt x="1574" y="1461"/>
                    <a:pt x="1525" y="1439"/>
                    <a:pt x="1473" y="1439"/>
                  </a:cubicBezTo>
                  <a:cubicBezTo>
                    <a:pt x="1434" y="1439"/>
                    <a:pt x="1394" y="1452"/>
                    <a:pt x="1358" y="1477"/>
                  </a:cubicBezTo>
                  <a:cubicBezTo>
                    <a:pt x="1250" y="1561"/>
                    <a:pt x="1119" y="1608"/>
                    <a:pt x="965" y="1608"/>
                  </a:cubicBezTo>
                  <a:cubicBezTo>
                    <a:pt x="619" y="1608"/>
                    <a:pt x="346" y="1322"/>
                    <a:pt x="346" y="977"/>
                  </a:cubicBezTo>
                  <a:cubicBezTo>
                    <a:pt x="346" y="644"/>
                    <a:pt x="619" y="358"/>
                    <a:pt x="977" y="358"/>
                  </a:cubicBezTo>
                  <a:cubicBezTo>
                    <a:pt x="1322" y="358"/>
                    <a:pt x="1608" y="644"/>
                    <a:pt x="1608" y="989"/>
                  </a:cubicBezTo>
                  <a:cubicBezTo>
                    <a:pt x="1608" y="1084"/>
                    <a:pt x="1679" y="1168"/>
                    <a:pt x="1786" y="1168"/>
                  </a:cubicBezTo>
                  <a:cubicBezTo>
                    <a:pt x="1893" y="1168"/>
                    <a:pt x="1965" y="1084"/>
                    <a:pt x="1965" y="989"/>
                  </a:cubicBezTo>
                  <a:cubicBezTo>
                    <a:pt x="1965" y="453"/>
                    <a:pt x="1512" y="1"/>
                    <a:pt x="97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1290;p78">
              <a:extLst>
                <a:ext uri="{FF2B5EF4-FFF2-40B4-BE49-F238E27FC236}">
                  <a16:creationId xmlns:a16="http://schemas.microsoft.com/office/drawing/2014/main" id="{BE865E9E-7B14-8E07-1AB8-235DCB21D2BF}"/>
                </a:ext>
              </a:extLst>
            </p:cNvPr>
            <p:cNvSpPr/>
            <p:nvPr/>
          </p:nvSpPr>
          <p:spPr>
            <a:xfrm>
              <a:off x="3196542" y="3907687"/>
              <a:ext cx="68238" cy="68238"/>
            </a:xfrm>
            <a:custGeom>
              <a:avLst/>
              <a:gdLst/>
              <a:ahLst/>
              <a:cxnLst/>
              <a:rect l="l" t="t" r="r" b="b"/>
              <a:pathLst>
                <a:path w="2144" h="2144" extrusionOk="0">
                  <a:moveTo>
                    <a:pt x="1072" y="358"/>
                  </a:moveTo>
                  <a:cubicBezTo>
                    <a:pt x="1477" y="358"/>
                    <a:pt x="1786" y="680"/>
                    <a:pt x="1786" y="1072"/>
                  </a:cubicBezTo>
                  <a:cubicBezTo>
                    <a:pt x="1786" y="1477"/>
                    <a:pt x="1465" y="1787"/>
                    <a:pt x="1072" y="1787"/>
                  </a:cubicBezTo>
                  <a:cubicBezTo>
                    <a:pt x="691" y="1787"/>
                    <a:pt x="358" y="1453"/>
                    <a:pt x="358" y="1072"/>
                  </a:cubicBezTo>
                  <a:cubicBezTo>
                    <a:pt x="358" y="668"/>
                    <a:pt x="691" y="358"/>
                    <a:pt x="1072" y="358"/>
                  </a:cubicBezTo>
                  <a:close/>
                  <a:moveTo>
                    <a:pt x="1072" y="1"/>
                  </a:moveTo>
                  <a:cubicBezTo>
                    <a:pt x="477" y="1"/>
                    <a:pt x="0" y="477"/>
                    <a:pt x="0" y="1072"/>
                  </a:cubicBezTo>
                  <a:cubicBezTo>
                    <a:pt x="0" y="1668"/>
                    <a:pt x="477" y="2144"/>
                    <a:pt x="1072" y="2144"/>
                  </a:cubicBezTo>
                  <a:cubicBezTo>
                    <a:pt x="1667" y="2144"/>
                    <a:pt x="2144" y="1656"/>
                    <a:pt x="2144" y="1072"/>
                  </a:cubicBezTo>
                  <a:cubicBezTo>
                    <a:pt x="2144" y="477"/>
                    <a:pt x="1667" y="1"/>
                    <a:pt x="107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" name="Google Shape;9763;p76">
            <a:extLst>
              <a:ext uri="{FF2B5EF4-FFF2-40B4-BE49-F238E27FC236}">
                <a16:creationId xmlns:a16="http://schemas.microsoft.com/office/drawing/2014/main" id="{DCBCC16B-9E78-D464-D82A-00428D9E3C34}"/>
              </a:ext>
            </a:extLst>
          </p:cNvPr>
          <p:cNvGrpSpPr/>
          <p:nvPr/>
        </p:nvGrpSpPr>
        <p:grpSpPr>
          <a:xfrm>
            <a:off x="2163352" y="1896168"/>
            <a:ext cx="1025110" cy="935485"/>
            <a:chOff x="1958520" y="2302574"/>
            <a:chExt cx="359213" cy="327807"/>
          </a:xfrm>
          <a:solidFill>
            <a:schemeClr val="bg1"/>
          </a:solidFill>
        </p:grpSpPr>
        <p:sp>
          <p:nvSpPr>
            <p:cNvPr id="75" name="Google Shape;9764;p76">
              <a:extLst>
                <a:ext uri="{FF2B5EF4-FFF2-40B4-BE49-F238E27FC236}">
                  <a16:creationId xmlns:a16="http://schemas.microsoft.com/office/drawing/2014/main" id="{059740D9-8003-EBF0-1127-F5FD9D66175A}"/>
                </a:ext>
              </a:extLst>
            </p:cNvPr>
            <p:cNvSpPr/>
            <p:nvPr/>
          </p:nvSpPr>
          <p:spPr>
            <a:xfrm>
              <a:off x="1958520" y="2302574"/>
              <a:ext cx="359213" cy="327807"/>
            </a:xfrm>
            <a:custGeom>
              <a:avLst/>
              <a:gdLst/>
              <a:ahLst/>
              <a:cxnLst/>
              <a:rect l="l" t="t" r="r" b="b"/>
              <a:pathLst>
                <a:path w="11312" h="10323" extrusionOk="0">
                  <a:moveTo>
                    <a:pt x="7168" y="8132"/>
                  </a:moveTo>
                  <a:lnTo>
                    <a:pt x="7501" y="9204"/>
                  </a:lnTo>
                  <a:lnTo>
                    <a:pt x="3799" y="9204"/>
                  </a:lnTo>
                  <a:lnTo>
                    <a:pt x="4120" y="8132"/>
                  </a:lnTo>
                  <a:close/>
                  <a:moveTo>
                    <a:pt x="8466" y="9537"/>
                  </a:moveTo>
                  <a:cubicBezTo>
                    <a:pt x="8597" y="9537"/>
                    <a:pt x="8704" y="9656"/>
                    <a:pt x="8704" y="9775"/>
                  </a:cubicBezTo>
                  <a:cubicBezTo>
                    <a:pt x="8704" y="9906"/>
                    <a:pt x="8597" y="10013"/>
                    <a:pt x="8466" y="10013"/>
                  </a:cubicBezTo>
                  <a:lnTo>
                    <a:pt x="2810" y="10013"/>
                  </a:lnTo>
                  <a:cubicBezTo>
                    <a:pt x="2679" y="10013"/>
                    <a:pt x="2572" y="9906"/>
                    <a:pt x="2572" y="9775"/>
                  </a:cubicBezTo>
                  <a:cubicBezTo>
                    <a:pt x="2572" y="9644"/>
                    <a:pt x="2679" y="9537"/>
                    <a:pt x="2810" y="9537"/>
                  </a:cubicBezTo>
                  <a:close/>
                  <a:moveTo>
                    <a:pt x="1072" y="0"/>
                  </a:moveTo>
                  <a:cubicBezTo>
                    <a:pt x="477" y="0"/>
                    <a:pt x="0" y="476"/>
                    <a:pt x="0" y="1072"/>
                  </a:cubicBezTo>
                  <a:lnTo>
                    <a:pt x="0" y="7049"/>
                  </a:lnTo>
                  <a:cubicBezTo>
                    <a:pt x="0" y="7644"/>
                    <a:pt x="477" y="8120"/>
                    <a:pt x="1072" y="8120"/>
                  </a:cubicBezTo>
                  <a:lnTo>
                    <a:pt x="3763" y="8120"/>
                  </a:lnTo>
                  <a:lnTo>
                    <a:pt x="3441" y="9192"/>
                  </a:lnTo>
                  <a:lnTo>
                    <a:pt x="2822" y="9192"/>
                  </a:lnTo>
                  <a:cubicBezTo>
                    <a:pt x="2513" y="9192"/>
                    <a:pt x="2263" y="9442"/>
                    <a:pt x="2263" y="9751"/>
                  </a:cubicBezTo>
                  <a:cubicBezTo>
                    <a:pt x="2263" y="10073"/>
                    <a:pt x="2513" y="10323"/>
                    <a:pt x="2822" y="10323"/>
                  </a:cubicBezTo>
                  <a:lnTo>
                    <a:pt x="8478" y="10323"/>
                  </a:lnTo>
                  <a:cubicBezTo>
                    <a:pt x="8799" y="10323"/>
                    <a:pt x="9049" y="10073"/>
                    <a:pt x="9049" y="9751"/>
                  </a:cubicBezTo>
                  <a:cubicBezTo>
                    <a:pt x="9049" y="9442"/>
                    <a:pt x="8799" y="9192"/>
                    <a:pt x="8478" y="9192"/>
                  </a:cubicBezTo>
                  <a:lnTo>
                    <a:pt x="7870" y="9192"/>
                  </a:lnTo>
                  <a:lnTo>
                    <a:pt x="7549" y="8120"/>
                  </a:lnTo>
                  <a:lnTo>
                    <a:pt x="10240" y="8120"/>
                  </a:lnTo>
                  <a:cubicBezTo>
                    <a:pt x="10835" y="8120"/>
                    <a:pt x="11311" y="7644"/>
                    <a:pt x="11311" y="7049"/>
                  </a:cubicBezTo>
                  <a:lnTo>
                    <a:pt x="11311" y="1072"/>
                  </a:lnTo>
                  <a:cubicBezTo>
                    <a:pt x="11299" y="488"/>
                    <a:pt x="10823" y="0"/>
                    <a:pt x="10228" y="0"/>
                  </a:cubicBezTo>
                  <a:lnTo>
                    <a:pt x="2786" y="0"/>
                  </a:lnTo>
                  <a:cubicBezTo>
                    <a:pt x="2691" y="0"/>
                    <a:pt x="2620" y="72"/>
                    <a:pt x="2620" y="155"/>
                  </a:cubicBezTo>
                  <a:cubicBezTo>
                    <a:pt x="2620" y="250"/>
                    <a:pt x="2691" y="322"/>
                    <a:pt x="2786" y="322"/>
                  </a:cubicBezTo>
                  <a:lnTo>
                    <a:pt x="10228" y="322"/>
                  </a:lnTo>
                  <a:cubicBezTo>
                    <a:pt x="10621" y="322"/>
                    <a:pt x="10966" y="655"/>
                    <a:pt x="10966" y="1072"/>
                  </a:cubicBezTo>
                  <a:lnTo>
                    <a:pt x="10966" y="7049"/>
                  </a:lnTo>
                  <a:cubicBezTo>
                    <a:pt x="10966" y="7453"/>
                    <a:pt x="10645" y="7799"/>
                    <a:pt x="10228" y="7799"/>
                  </a:cubicBezTo>
                  <a:lnTo>
                    <a:pt x="1072" y="7799"/>
                  </a:lnTo>
                  <a:cubicBezTo>
                    <a:pt x="667" y="7799"/>
                    <a:pt x="322" y="7465"/>
                    <a:pt x="322" y="7049"/>
                  </a:cubicBezTo>
                  <a:lnTo>
                    <a:pt x="322" y="1072"/>
                  </a:lnTo>
                  <a:cubicBezTo>
                    <a:pt x="322" y="667"/>
                    <a:pt x="655" y="322"/>
                    <a:pt x="1072" y="322"/>
                  </a:cubicBezTo>
                  <a:lnTo>
                    <a:pt x="2108" y="322"/>
                  </a:lnTo>
                  <a:cubicBezTo>
                    <a:pt x="2203" y="322"/>
                    <a:pt x="2275" y="250"/>
                    <a:pt x="2275" y="155"/>
                  </a:cubicBezTo>
                  <a:cubicBezTo>
                    <a:pt x="2275" y="72"/>
                    <a:pt x="2203" y="0"/>
                    <a:pt x="210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9765;p76">
              <a:extLst>
                <a:ext uri="{FF2B5EF4-FFF2-40B4-BE49-F238E27FC236}">
                  <a16:creationId xmlns:a16="http://schemas.microsoft.com/office/drawing/2014/main" id="{69747DC1-E3B9-8A19-E786-83C358904256}"/>
                </a:ext>
              </a:extLst>
            </p:cNvPr>
            <p:cNvSpPr/>
            <p:nvPr/>
          </p:nvSpPr>
          <p:spPr>
            <a:xfrm>
              <a:off x="1986877" y="2331313"/>
              <a:ext cx="302117" cy="184909"/>
            </a:xfrm>
            <a:custGeom>
              <a:avLst/>
              <a:gdLst/>
              <a:ahLst/>
              <a:cxnLst/>
              <a:rect l="l" t="t" r="r" b="b"/>
              <a:pathLst>
                <a:path w="9514" h="5823" extrusionOk="0">
                  <a:moveTo>
                    <a:pt x="179" y="0"/>
                  </a:moveTo>
                  <a:cubicBezTo>
                    <a:pt x="72" y="0"/>
                    <a:pt x="0" y="71"/>
                    <a:pt x="0" y="179"/>
                  </a:cubicBezTo>
                  <a:lnTo>
                    <a:pt x="0" y="5656"/>
                  </a:lnTo>
                  <a:cubicBezTo>
                    <a:pt x="0" y="5739"/>
                    <a:pt x="72" y="5822"/>
                    <a:pt x="167" y="5822"/>
                  </a:cubicBezTo>
                  <a:lnTo>
                    <a:pt x="9347" y="5822"/>
                  </a:lnTo>
                  <a:cubicBezTo>
                    <a:pt x="9430" y="5822"/>
                    <a:pt x="9513" y="5739"/>
                    <a:pt x="9513" y="5656"/>
                  </a:cubicBezTo>
                  <a:lnTo>
                    <a:pt x="9513" y="5072"/>
                  </a:lnTo>
                  <a:cubicBezTo>
                    <a:pt x="9513" y="4989"/>
                    <a:pt x="9430" y="4905"/>
                    <a:pt x="9347" y="4905"/>
                  </a:cubicBezTo>
                  <a:cubicBezTo>
                    <a:pt x="9252" y="4905"/>
                    <a:pt x="9180" y="4989"/>
                    <a:pt x="9180" y="5072"/>
                  </a:cubicBezTo>
                  <a:lnTo>
                    <a:pt x="9180" y="5489"/>
                  </a:lnTo>
                  <a:lnTo>
                    <a:pt x="346" y="5489"/>
                  </a:lnTo>
                  <a:lnTo>
                    <a:pt x="346" y="345"/>
                  </a:lnTo>
                  <a:lnTo>
                    <a:pt x="9180" y="345"/>
                  </a:lnTo>
                  <a:lnTo>
                    <a:pt x="9180" y="4405"/>
                  </a:lnTo>
                  <a:cubicBezTo>
                    <a:pt x="9168" y="4489"/>
                    <a:pt x="9240" y="4572"/>
                    <a:pt x="9347" y="4572"/>
                  </a:cubicBezTo>
                  <a:cubicBezTo>
                    <a:pt x="9430" y="4572"/>
                    <a:pt x="9513" y="4489"/>
                    <a:pt x="9513" y="4405"/>
                  </a:cubicBezTo>
                  <a:lnTo>
                    <a:pt x="9513" y="179"/>
                  </a:lnTo>
                  <a:cubicBezTo>
                    <a:pt x="9513" y="71"/>
                    <a:pt x="9430" y="0"/>
                    <a:pt x="933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9766;p76">
              <a:extLst>
                <a:ext uri="{FF2B5EF4-FFF2-40B4-BE49-F238E27FC236}">
                  <a16:creationId xmlns:a16="http://schemas.microsoft.com/office/drawing/2014/main" id="{B3BE61F3-7AF8-38BE-F722-694BE3C572D8}"/>
                </a:ext>
              </a:extLst>
            </p:cNvPr>
            <p:cNvSpPr/>
            <p:nvPr/>
          </p:nvSpPr>
          <p:spPr>
            <a:xfrm>
              <a:off x="2131521" y="2526701"/>
              <a:ext cx="11908" cy="10638"/>
            </a:xfrm>
            <a:custGeom>
              <a:avLst/>
              <a:gdLst/>
              <a:ahLst/>
              <a:cxnLst/>
              <a:rect l="l" t="t" r="r" b="b"/>
              <a:pathLst>
                <a:path w="375" h="335" extrusionOk="0">
                  <a:moveTo>
                    <a:pt x="176" y="0"/>
                  </a:moveTo>
                  <a:cubicBezTo>
                    <a:pt x="167" y="0"/>
                    <a:pt x="158" y="1"/>
                    <a:pt x="148" y="3"/>
                  </a:cubicBezTo>
                  <a:cubicBezTo>
                    <a:pt x="77" y="26"/>
                    <a:pt x="17" y="86"/>
                    <a:pt x="17" y="157"/>
                  </a:cubicBezTo>
                  <a:cubicBezTo>
                    <a:pt x="1" y="258"/>
                    <a:pt x="95" y="334"/>
                    <a:pt x="186" y="334"/>
                  </a:cubicBezTo>
                  <a:cubicBezTo>
                    <a:pt x="225" y="334"/>
                    <a:pt x="263" y="320"/>
                    <a:pt x="291" y="288"/>
                  </a:cubicBezTo>
                  <a:cubicBezTo>
                    <a:pt x="375" y="229"/>
                    <a:pt x="375" y="145"/>
                    <a:pt x="327" y="86"/>
                  </a:cubicBezTo>
                  <a:cubicBezTo>
                    <a:pt x="296" y="34"/>
                    <a:pt x="238" y="0"/>
                    <a:pt x="1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" name="Google Shape;10111;p76">
            <a:extLst>
              <a:ext uri="{FF2B5EF4-FFF2-40B4-BE49-F238E27FC236}">
                <a16:creationId xmlns:a16="http://schemas.microsoft.com/office/drawing/2014/main" id="{82AEDE01-DA22-DA5B-EFEA-A1BD761A8347}"/>
              </a:ext>
            </a:extLst>
          </p:cNvPr>
          <p:cNvGrpSpPr/>
          <p:nvPr/>
        </p:nvGrpSpPr>
        <p:grpSpPr>
          <a:xfrm>
            <a:off x="564086" y="1712706"/>
            <a:ext cx="503783" cy="1148090"/>
            <a:chOff x="6410063" y="4135124"/>
            <a:chExt cx="159950" cy="364516"/>
          </a:xfrm>
          <a:solidFill>
            <a:schemeClr val="bg1"/>
          </a:solidFill>
        </p:grpSpPr>
        <p:sp>
          <p:nvSpPr>
            <p:cNvPr id="79" name="Google Shape;10112;p76">
              <a:extLst>
                <a:ext uri="{FF2B5EF4-FFF2-40B4-BE49-F238E27FC236}">
                  <a16:creationId xmlns:a16="http://schemas.microsoft.com/office/drawing/2014/main" id="{BBE0EFA5-E669-E68E-75D6-9D1487479787}"/>
                </a:ext>
              </a:extLst>
            </p:cNvPr>
            <p:cNvSpPr/>
            <p:nvPr/>
          </p:nvSpPr>
          <p:spPr>
            <a:xfrm>
              <a:off x="6493991" y="4299202"/>
              <a:ext cx="36328" cy="200438"/>
            </a:xfrm>
            <a:custGeom>
              <a:avLst/>
              <a:gdLst/>
              <a:ahLst/>
              <a:cxnLst/>
              <a:rect l="l" t="t" r="r" b="b"/>
              <a:pathLst>
                <a:path w="1144" h="6312" extrusionOk="0">
                  <a:moveTo>
                    <a:pt x="965" y="1"/>
                  </a:moveTo>
                  <a:cubicBezTo>
                    <a:pt x="882" y="1"/>
                    <a:pt x="810" y="72"/>
                    <a:pt x="810" y="168"/>
                  </a:cubicBezTo>
                  <a:lnTo>
                    <a:pt x="810" y="5716"/>
                  </a:lnTo>
                  <a:cubicBezTo>
                    <a:pt x="810" y="5847"/>
                    <a:pt x="703" y="5954"/>
                    <a:pt x="584" y="5966"/>
                  </a:cubicBezTo>
                  <a:cubicBezTo>
                    <a:pt x="453" y="5966"/>
                    <a:pt x="334" y="5859"/>
                    <a:pt x="334" y="5728"/>
                  </a:cubicBezTo>
                  <a:lnTo>
                    <a:pt x="334" y="4656"/>
                  </a:lnTo>
                  <a:cubicBezTo>
                    <a:pt x="334" y="4573"/>
                    <a:pt x="251" y="4490"/>
                    <a:pt x="167" y="4490"/>
                  </a:cubicBezTo>
                  <a:cubicBezTo>
                    <a:pt x="72" y="4490"/>
                    <a:pt x="1" y="4573"/>
                    <a:pt x="1" y="4656"/>
                  </a:cubicBezTo>
                  <a:lnTo>
                    <a:pt x="1" y="5728"/>
                  </a:lnTo>
                  <a:cubicBezTo>
                    <a:pt x="1" y="5966"/>
                    <a:pt x="167" y="6192"/>
                    <a:pt x="394" y="6276"/>
                  </a:cubicBezTo>
                  <a:cubicBezTo>
                    <a:pt x="453" y="6299"/>
                    <a:pt x="525" y="6311"/>
                    <a:pt x="596" y="6311"/>
                  </a:cubicBezTo>
                  <a:cubicBezTo>
                    <a:pt x="906" y="6299"/>
                    <a:pt x="1144" y="6037"/>
                    <a:pt x="1144" y="5728"/>
                  </a:cubicBezTo>
                  <a:lnTo>
                    <a:pt x="1144" y="180"/>
                  </a:lnTo>
                  <a:cubicBezTo>
                    <a:pt x="1144" y="72"/>
                    <a:pt x="1072" y="1"/>
                    <a:pt x="9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10113;p76">
              <a:extLst>
                <a:ext uri="{FF2B5EF4-FFF2-40B4-BE49-F238E27FC236}">
                  <a16:creationId xmlns:a16="http://schemas.microsoft.com/office/drawing/2014/main" id="{3D1CADEB-3F88-9D52-535E-9D455FB0FDAE}"/>
                </a:ext>
              </a:extLst>
            </p:cNvPr>
            <p:cNvSpPr/>
            <p:nvPr/>
          </p:nvSpPr>
          <p:spPr>
            <a:xfrm>
              <a:off x="6454297" y="4135124"/>
              <a:ext cx="71099" cy="71131"/>
            </a:xfrm>
            <a:custGeom>
              <a:avLst/>
              <a:gdLst/>
              <a:ahLst/>
              <a:cxnLst/>
              <a:rect l="l" t="t" r="r" b="b"/>
              <a:pathLst>
                <a:path w="2239" h="2240" extrusionOk="0">
                  <a:moveTo>
                    <a:pt x="1120" y="346"/>
                  </a:moveTo>
                  <a:cubicBezTo>
                    <a:pt x="1548" y="346"/>
                    <a:pt x="1894" y="679"/>
                    <a:pt x="1894" y="1120"/>
                  </a:cubicBezTo>
                  <a:cubicBezTo>
                    <a:pt x="1894" y="1548"/>
                    <a:pt x="1548" y="1894"/>
                    <a:pt x="1120" y="1894"/>
                  </a:cubicBezTo>
                  <a:cubicBezTo>
                    <a:pt x="691" y="1894"/>
                    <a:pt x="346" y="1548"/>
                    <a:pt x="346" y="1120"/>
                  </a:cubicBezTo>
                  <a:cubicBezTo>
                    <a:pt x="346" y="679"/>
                    <a:pt x="691" y="346"/>
                    <a:pt x="1120" y="346"/>
                  </a:cubicBezTo>
                  <a:close/>
                  <a:moveTo>
                    <a:pt x="1120" y="1"/>
                  </a:moveTo>
                  <a:cubicBezTo>
                    <a:pt x="513" y="1"/>
                    <a:pt x="1" y="513"/>
                    <a:pt x="1" y="1120"/>
                  </a:cubicBezTo>
                  <a:cubicBezTo>
                    <a:pt x="1" y="1727"/>
                    <a:pt x="513" y="2239"/>
                    <a:pt x="1120" y="2239"/>
                  </a:cubicBezTo>
                  <a:cubicBezTo>
                    <a:pt x="1727" y="2239"/>
                    <a:pt x="2239" y="1727"/>
                    <a:pt x="2239" y="1120"/>
                  </a:cubicBezTo>
                  <a:cubicBezTo>
                    <a:pt x="2239" y="513"/>
                    <a:pt x="1727" y="1"/>
                    <a:pt x="11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10114;p76">
              <a:extLst>
                <a:ext uri="{FF2B5EF4-FFF2-40B4-BE49-F238E27FC236}">
                  <a16:creationId xmlns:a16="http://schemas.microsoft.com/office/drawing/2014/main" id="{A0BD4749-B0FE-2372-7BD2-79B81E0E5E1C}"/>
                </a:ext>
              </a:extLst>
            </p:cNvPr>
            <p:cNvSpPr/>
            <p:nvPr/>
          </p:nvSpPr>
          <p:spPr>
            <a:xfrm>
              <a:off x="6410063" y="4252712"/>
              <a:ext cx="94566" cy="246927"/>
            </a:xfrm>
            <a:custGeom>
              <a:avLst/>
              <a:gdLst/>
              <a:ahLst/>
              <a:cxnLst/>
              <a:rect l="l" t="t" r="r" b="b"/>
              <a:pathLst>
                <a:path w="2978" h="7776" extrusionOk="0">
                  <a:moveTo>
                    <a:pt x="1191" y="0"/>
                  </a:moveTo>
                  <a:cubicBezTo>
                    <a:pt x="977" y="0"/>
                    <a:pt x="798" y="179"/>
                    <a:pt x="798" y="393"/>
                  </a:cubicBezTo>
                  <a:lnTo>
                    <a:pt x="798" y="2894"/>
                  </a:lnTo>
                  <a:cubicBezTo>
                    <a:pt x="798" y="3025"/>
                    <a:pt x="691" y="3132"/>
                    <a:pt x="560" y="3132"/>
                  </a:cubicBezTo>
                  <a:cubicBezTo>
                    <a:pt x="429" y="3132"/>
                    <a:pt x="322" y="3025"/>
                    <a:pt x="322" y="2894"/>
                  </a:cubicBezTo>
                  <a:lnTo>
                    <a:pt x="322" y="2275"/>
                  </a:lnTo>
                  <a:cubicBezTo>
                    <a:pt x="322" y="2191"/>
                    <a:pt x="251" y="2120"/>
                    <a:pt x="155" y="2120"/>
                  </a:cubicBezTo>
                  <a:cubicBezTo>
                    <a:pt x="72" y="2120"/>
                    <a:pt x="1" y="2191"/>
                    <a:pt x="1" y="2275"/>
                  </a:cubicBezTo>
                  <a:lnTo>
                    <a:pt x="1" y="2894"/>
                  </a:lnTo>
                  <a:cubicBezTo>
                    <a:pt x="1" y="3203"/>
                    <a:pt x="251" y="3465"/>
                    <a:pt x="572" y="3465"/>
                  </a:cubicBezTo>
                  <a:cubicBezTo>
                    <a:pt x="894" y="3465"/>
                    <a:pt x="1156" y="3215"/>
                    <a:pt x="1156" y="2894"/>
                  </a:cubicBezTo>
                  <a:lnTo>
                    <a:pt x="1156" y="393"/>
                  </a:lnTo>
                  <a:cubicBezTo>
                    <a:pt x="1156" y="358"/>
                    <a:pt x="1191" y="334"/>
                    <a:pt x="1215" y="334"/>
                  </a:cubicBezTo>
                  <a:cubicBezTo>
                    <a:pt x="1251" y="334"/>
                    <a:pt x="1275" y="358"/>
                    <a:pt x="1275" y="393"/>
                  </a:cubicBezTo>
                  <a:lnTo>
                    <a:pt x="1275" y="7192"/>
                  </a:lnTo>
                  <a:cubicBezTo>
                    <a:pt x="1275" y="7501"/>
                    <a:pt x="1525" y="7775"/>
                    <a:pt x="1858" y="7775"/>
                  </a:cubicBezTo>
                  <a:cubicBezTo>
                    <a:pt x="2168" y="7775"/>
                    <a:pt x="2441" y="7513"/>
                    <a:pt x="2441" y="7192"/>
                  </a:cubicBezTo>
                  <a:lnTo>
                    <a:pt x="2441" y="4251"/>
                  </a:lnTo>
                  <a:cubicBezTo>
                    <a:pt x="2441" y="4168"/>
                    <a:pt x="2501" y="4132"/>
                    <a:pt x="2560" y="4132"/>
                  </a:cubicBezTo>
                  <a:cubicBezTo>
                    <a:pt x="2632" y="4132"/>
                    <a:pt x="2680" y="4191"/>
                    <a:pt x="2680" y="4251"/>
                  </a:cubicBezTo>
                  <a:lnTo>
                    <a:pt x="2644" y="5442"/>
                  </a:lnTo>
                  <a:cubicBezTo>
                    <a:pt x="2644" y="5525"/>
                    <a:pt x="2715" y="5596"/>
                    <a:pt x="2810" y="5596"/>
                  </a:cubicBezTo>
                  <a:cubicBezTo>
                    <a:pt x="2894" y="5596"/>
                    <a:pt x="2977" y="5525"/>
                    <a:pt x="2977" y="5442"/>
                  </a:cubicBezTo>
                  <a:lnTo>
                    <a:pt x="2977" y="4251"/>
                  </a:lnTo>
                  <a:cubicBezTo>
                    <a:pt x="2977" y="3989"/>
                    <a:pt x="2763" y="3787"/>
                    <a:pt x="2513" y="3787"/>
                  </a:cubicBezTo>
                  <a:cubicBezTo>
                    <a:pt x="2263" y="3787"/>
                    <a:pt x="2048" y="3989"/>
                    <a:pt x="2048" y="4251"/>
                  </a:cubicBezTo>
                  <a:lnTo>
                    <a:pt x="2048" y="7192"/>
                  </a:lnTo>
                  <a:cubicBezTo>
                    <a:pt x="2048" y="7323"/>
                    <a:pt x="1941" y="7430"/>
                    <a:pt x="1810" y="7430"/>
                  </a:cubicBezTo>
                  <a:cubicBezTo>
                    <a:pt x="1679" y="7430"/>
                    <a:pt x="1572" y="7323"/>
                    <a:pt x="1572" y="7192"/>
                  </a:cubicBezTo>
                  <a:lnTo>
                    <a:pt x="1572" y="393"/>
                  </a:lnTo>
                  <a:cubicBezTo>
                    <a:pt x="1572" y="179"/>
                    <a:pt x="1394" y="0"/>
                    <a:pt x="119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10115;p76">
              <a:extLst>
                <a:ext uri="{FF2B5EF4-FFF2-40B4-BE49-F238E27FC236}">
                  <a16:creationId xmlns:a16="http://schemas.microsoft.com/office/drawing/2014/main" id="{3CCA4066-2A86-3A46-D182-FC504029821E}"/>
                </a:ext>
              </a:extLst>
            </p:cNvPr>
            <p:cNvSpPr/>
            <p:nvPr/>
          </p:nvSpPr>
          <p:spPr>
            <a:xfrm>
              <a:off x="6410063" y="4212638"/>
              <a:ext cx="159950" cy="150519"/>
            </a:xfrm>
            <a:custGeom>
              <a:avLst/>
              <a:gdLst/>
              <a:ahLst/>
              <a:cxnLst/>
              <a:rect l="l" t="t" r="r" b="b"/>
              <a:pathLst>
                <a:path w="5037" h="4740" extrusionOk="0">
                  <a:moveTo>
                    <a:pt x="1429" y="0"/>
                  </a:moveTo>
                  <a:cubicBezTo>
                    <a:pt x="632" y="0"/>
                    <a:pt x="1" y="643"/>
                    <a:pt x="1" y="1429"/>
                  </a:cubicBezTo>
                  <a:lnTo>
                    <a:pt x="1" y="2858"/>
                  </a:lnTo>
                  <a:cubicBezTo>
                    <a:pt x="1" y="2953"/>
                    <a:pt x="72" y="3025"/>
                    <a:pt x="155" y="3025"/>
                  </a:cubicBezTo>
                  <a:cubicBezTo>
                    <a:pt x="251" y="3025"/>
                    <a:pt x="322" y="2953"/>
                    <a:pt x="322" y="2858"/>
                  </a:cubicBezTo>
                  <a:lnTo>
                    <a:pt x="322" y="1429"/>
                  </a:lnTo>
                  <a:cubicBezTo>
                    <a:pt x="322" y="822"/>
                    <a:pt x="810" y="334"/>
                    <a:pt x="1429" y="334"/>
                  </a:cubicBezTo>
                  <a:lnTo>
                    <a:pt x="3608" y="334"/>
                  </a:lnTo>
                  <a:cubicBezTo>
                    <a:pt x="4227" y="334"/>
                    <a:pt x="4715" y="822"/>
                    <a:pt x="4715" y="1429"/>
                  </a:cubicBezTo>
                  <a:lnTo>
                    <a:pt x="4715" y="4144"/>
                  </a:lnTo>
                  <a:cubicBezTo>
                    <a:pt x="4715" y="4275"/>
                    <a:pt x="4608" y="4382"/>
                    <a:pt x="4489" y="4394"/>
                  </a:cubicBezTo>
                  <a:cubicBezTo>
                    <a:pt x="4358" y="4394"/>
                    <a:pt x="4239" y="4287"/>
                    <a:pt x="4239" y="4156"/>
                  </a:cubicBezTo>
                  <a:lnTo>
                    <a:pt x="4239" y="1655"/>
                  </a:lnTo>
                  <a:cubicBezTo>
                    <a:pt x="4239" y="1441"/>
                    <a:pt x="4061" y="1262"/>
                    <a:pt x="3846" y="1262"/>
                  </a:cubicBezTo>
                  <a:cubicBezTo>
                    <a:pt x="3644" y="1262"/>
                    <a:pt x="3465" y="1441"/>
                    <a:pt x="3465" y="1655"/>
                  </a:cubicBezTo>
                  <a:lnTo>
                    <a:pt x="3465" y="2239"/>
                  </a:lnTo>
                  <a:cubicBezTo>
                    <a:pt x="3465" y="2322"/>
                    <a:pt x="3537" y="2394"/>
                    <a:pt x="3632" y="2394"/>
                  </a:cubicBezTo>
                  <a:cubicBezTo>
                    <a:pt x="3715" y="2394"/>
                    <a:pt x="3787" y="2322"/>
                    <a:pt x="3787" y="2239"/>
                  </a:cubicBezTo>
                  <a:lnTo>
                    <a:pt x="3787" y="1655"/>
                  </a:lnTo>
                  <a:cubicBezTo>
                    <a:pt x="3787" y="1620"/>
                    <a:pt x="3814" y="1602"/>
                    <a:pt x="3840" y="1602"/>
                  </a:cubicBezTo>
                  <a:cubicBezTo>
                    <a:pt x="3867" y="1602"/>
                    <a:pt x="3894" y="1620"/>
                    <a:pt x="3894" y="1655"/>
                  </a:cubicBezTo>
                  <a:lnTo>
                    <a:pt x="3894" y="4156"/>
                  </a:lnTo>
                  <a:cubicBezTo>
                    <a:pt x="3894" y="4382"/>
                    <a:pt x="4049" y="4596"/>
                    <a:pt x="4251" y="4691"/>
                  </a:cubicBezTo>
                  <a:cubicBezTo>
                    <a:pt x="4323" y="4715"/>
                    <a:pt x="4406" y="4739"/>
                    <a:pt x="4489" y="4739"/>
                  </a:cubicBezTo>
                  <a:cubicBezTo>
                    <a:pt x="4799" y="4715"/>
                    <a:pt x="5037" y="4465"/>
                    <a:pt x="5037" y="4156"/>
                  </a:cubicBezTo>
                  <a:lnTo>
                    <a:pt x="5037" y="1429"/>
                  </a:lnTo>
                  <a:cubicBezTo>
                    <a:pt x="5037" y="643"/>
                    <a:pt x="4406" y="0"/>
                    <a:pt x="360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E239779E-2751-7587-DDB4-54D121444F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0658" y="2092086"/>
            <a:ext cx="521490" cy="521490"/>
          </a:xfrm>
          <a:prstGeom prst="rect">
            <a:avLst/>
          </a:prstGeom>
        </p:spPr>
      </p:pic>
      <p:sp>
        <p:nvSpPr>
          <p:cNvPr id="83" name="Google Shape;1291;p58">
            <a:extLst>
              <a:ext uri="{FF2B5EF4-FFF2-40B4-BE49-F238E27FC236}">
                <a16:creationId xmlns:a16="http://schemas.microsoft.com/office/drawing/2014/main" id="{4A9D3220-2278-5C7F-5F25-E515BD22BF50}"/>
              </a:ext>
            </a:extLst>
          </p:cNvPr>
          <p:cNvSpPr txBox="1">
            <a:spLocks/>
          </p:cNvSpPr>
          <p:nvPr/>
        </p:nvSpPr>
        <p:spPr>
          <a:xfrm>
            <a:off x="1216508" y="1812906"/>
            <a:ext cx="784519" cy="279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IBM Plex Sans"/>
              <a:buNone/>
              <a:defRPr sz="3000" b="0" i="0" u="none" strike="noStrike" cap="none">
                <a:solidFill>
                  <a:schemeClr val="accent4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  <a:defRPr sz="2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  <a:defRPr sz="2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  <a:defRPr sz="2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  <a:defRPr sz="2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  <a:defRPr sz="2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  <a:defRPr sz="2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  <a:defRPr sz="2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  <a:defRPr sz="2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990"/>
            </a:pPr>
            <a:r>
              <a:rPr lang="en-US" sz="1000">
                <a:solidFill>
                  <a:schemeClr val="lt1"/>
                </a:solidFill>
              </a:rPr>
              <a:t>WEB </a:t>
            </a:r>
            <a:r>
              <a:rPr lang="ko-KR" altLang="en-US" sz="1000">
                <a:solidFill>
                  <a:schemeClr val="lt1"/>
                </a:solidFill>
              </a:rPr>
              <a:t>접속</a:t>
            </a:r>
            <a:endParaRPr lang="en-US" sz="1000"/>
          </a:p>
        </p:txBody>
      </p: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00E75754-1E0B-B5DF-F3C6-AF85E1305EC0}"/>
              </a:ext>
            </a:extLst>
          </p:cNvPr>
          <p:cNvCxnSpPr>
            <a:cxnSpLocks/>
          </p:cNvCxnSpPr>
          <p:nvPr/>
        </p:nvCxnSpPr>
        <p:spPr>
          <a:xfrm>
            <a:off x="1291462" y="2195492"/>
            <a:ext cx="637681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Google Shape;1291;p58">
            <a:extLst>
              <a:ext uri="{FF2B5EF4-FFF2-40B4-BE49-F238E27FC236}">
                <a16:creationId xmlns:a16="http://schemas.microsoft.com/office/drawing/2014/main" id="{4B3E8FC4-62F2-E26C-F1AD-7AB5EAD43CBB}"/>
              </a:ext>
            </a:extLst>
          </p:cNvPr>
          <p:cNvSpPr txBox="1">
            <a:spLocks/>
          </p:cNvSpPr>
          <p:nvPr/>
        </p:nvSpPr>
        <p:spPr>
          <a:xfrm>
            <a:off x="1094112" y="2505869"/>
            <a:ext cx="1020925" cy="279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IBM Plex Sans"/>
              <a:buNone/>
              <a:defRPr sz="3000" b="0" i="0" u="none" strike="noStrike" cap="none">
                <a:solidFill>
                  <a:schemeClr val="accent4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  <a:defRPr sz="2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  <a:defRPr sz="2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  <a:defRPr sz="2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  <a:defRPr sz="2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  <a:defRPr sz="2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  <a:defRPr sz="2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  <a:defRPr sz="2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  <a:defRPr sz="2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990"/>
            </a:pPr>
            <a:r>
              <a:rPr lang="ko-KR" altLang="en-US" sz="1000">
                <a:solidFill>
                  <a:schemeClr val="lt1"/>
                </a:solidFill>
              </a:rPr>
              <a:t>코인 상태 전달</a:t>
            </a:r>
            <a:endParaRPr lang="en-US" sz="1000"/>
          </a:p>
        </p:txBody>
      </p: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881005DD-37B9-9713-B8E3-24F7D16458B5}"/>
              </a:ext>
            </a:extLst>
          </p:cNvPr>
          <p:cNvCxnSpPr>
            <a:cxnSpLocks/>
          </p:cNvCxnSpPr>
          <p:nvPr/>
        </p:nvCxnSpPr>
        <p:spPr>
          <a:xfrm flipH="1" flipV="1">
            <a:off x="1291462" y="2393836"/>
            <a:ext cx="637681" cy="5694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Google Shape;1291;p58">
            <a:extLst>
              <a:ext uri="{FF2B5EF4-FFF2-40B4-BE49-F238E27FC236}">
                <a16:creationId xmlns:a16="http://schemas.microsoft.com/office/drawing/2014/main" id="{A506637E-8DF2-2844-89B9-953EE6D39AF3}"/>
              </a:ext>
            </a:extLst>
          </p:cNvPr>
          <p:cNvSpPr txBox="1">
            <a:spLocks/>
          </p:cNvSpPr>
          <p:nvPr/>
        </p:nvSpPr>
        <p:spPr>
          <a:xfrm>
            <a:off x="7523286" y="2366279"/>
            <a:ext cx="946950" cy="279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IBM Plex Sans"/>
              <a:buNone/>
              <a:defRPr sz="3000" b="0" i="0" u="none" strike="noStrike" cap="none">
                <a:solidFill>
                  <a:schemeClr val="accent4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  <a:defRPr sz="2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  <a:defRPr sz="2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  <a:defRPr sz="2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  <a:defRPr sz="2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  <a:defRPr sz="2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  <a:defRPr sz="2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  <a:defRPr sz="2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  <a:defRPr sz="2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990"/>
            </a:pPr>
            <a:r>
              <a:rPr lang="ko-KR" altLang="en-US" sz="1000">
                <a:solidFill>
                  <a:schemeClr val="lt1"/>
                </a:solidFill>
              </a:rPr>
              <a:t>트윗 크롤링</a:t>
            </a:r>
            <a:endParaRPr lang="en-US" sz="1000"/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8F02360B-3E48-1E33-4BB9-EF27DC9F31FF}"/>
              </a:ext>
            </a:extLst>
          </p:cNvPr>
          <p:cNvCxnSpPr>
            <a:cxnSpLocks/>
          </p:cNvCxnSpPr>
          <p:nvPr/>
        </p:nvCxnSpPr>
        <p:spPr>
          <a:xfrm flipH="1" flipV="1">
            <a:off x="7593410" y="2273621"/>
            <a:ext cx="637681" cy="5694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Google Shape;1291;p58">
            <a:extLst>
              <a:ext uri="{FF2B5EF4-FFF2-40B4-BE49-F238E27FC236}">
                <a16:creationId xmlns:a16="http://schemas.microsoft.com/office/drawing/2014/main" id="{BBA0859E-FCDD-700B-CF44-0C78D7CCDFCE}"/>
              </a:ext>
            </a:extLst>
          </p:cNvPr>
          <p:cNvSpPr txBox="1">
            <a:spLocks/>
          </p:cNvSpPr>
          <p:nvPr/>
        </p:nvSpPr>
        <p:spPr>
          <a:xfrm>
            <a:off x="6405906" y="2426320"/>
            <a:ext cx="946950" cy="279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IBM Plex Sans"/>
              <a:buNone/>
              <a:defRPr sz="3000" b="0" i="0" u="none" strike="noStrike" cap="none">
                <a:solidFill>
                  <a:schemeClr val="accent4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  <a:defRPr sz="2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  <a:defRPr sz="2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  <a:defRPr sz="2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  <a:defRPr sz="2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  <a:defRPr sz="2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  <a:defRPr sz="2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  <a:defRPr sz="2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  <a:defRPr sz="2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990"/>
            </a:pPr>
            <a:r>
              <a:rPr lang="ko-KR" altLang="en-US" sz="1000">
                <a:solidFill>
                  <a:schemeClr val="lt1"/>
                </a:solidFill>
              </a:rPr>
              <a:t>   암호화폐 관련만 분류</a:t>
            </a:r>
            <a:endParaRPr lang="en-US" sz="1000"/>
          </a:p>
        </p:txBody>
      </p: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9C9D5EDA-9E3A-387A-0932-4C47950BAF94}"/>
              </a:ext>
            </a:extLst>
          </p:cNvPr>
          <p:cNvCxnSpPr>
            <a:cxnSpLocks/>
          </p:cNvCxnSpPr>
          <p:nvPr/>
        </p:nvCxnSpPr>
        <p:spPr>
          <a:xfrm flipH="1" flipV="1">
            <a:off x="6470540" y="2274066"/>
            <a:ext cx="637681" cy="5694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Google Shape;1291;p58">
            <a:extLst>
              <a:ext uri="{FF2B5EF4-FFF2-40B4-BE49-F238E27FC236}">
                <a16:creationId xmlns:a16="http://schemas.microsoft.com/office/drawing/2014/main" id="{FA41A5DD-582F-7D20-3D1B-02F5FF5D94BC}"/>
              </a:ext>
            </a:extLst>
          </p:cNvPr>
          <p:cNvSpPr txBox="1">
            <a:spLocks/>
          </p:cNvSpPr>
          <p:nvPr/>
        </p:nvSpPr>
        <p:spPr>
          <a:xfrm>
            <a:off x="5346527" y="2349867"/>
            <a:ext cx="946950" cy="279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IBM Plex Sans"/>
              <a:buNone/>
              <a:defRPr sz="3000" b="0" i="0" u="none" strike="noStrike" cap="none">
                <a:solidFill>
                  <a:schemeClr val="accent4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  <a:defRPr sz="2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  <a:defRPr sz="2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  <a:defRPr sz="2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  <a:defRPr sz="2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  <a:defRPr sz="2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  <a:defRPr sz="2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  <a:defRPr sz="2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  <a:defRPr sz="2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990"/>
            </a:pPr>
            <a:r>
              <a:rPr lang="ko-KR" altLang="en-US" sz="1000">
                <a:solidFill>
                  <a:schemeClr val="lt1"/>
                </a:solidFill>
              </a:rPr>
              <a:t>자연어처리</a:t>
            </a:r>
            <a:endParaRPr lang="en-US" sz="1000"/>
          </a:p>
        </p:txBody>
      </p: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A3789AB9-F508-8A0A-B9F0-4C6BBA720490}"/>
              </a:ext>
            </a:extLst>
          </p:cNvPr>
          <p:cNvCxnSpPr>
            <a:cxnSpLocks/>
          </p:cNvCxnSpPr>
          <p:nvPr/>
        </p:nvCxnSpPr>
        <p:spPr>
          <a:xfrm flipH="1" flipV="1">
            <a:off x="5383554" y="2273621"/>
            <a:ext cx="637681" cy="5694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Google Shape;1291;p58">
            <a:extLst>
              <a:ext uri="{FF2B5EF4-FFF2-40B4-BE49-F238E27FC236}">
                <a16:creationId xmlns:a16="http://schemas.microsoft.com/office/drawing/2014/main" id="{AC1517B4-E59C-0082-1963-C26C2B4870D0}"/>
              </a:ext>
            </a:extLst>
          </p:cNvPr>
          <p:cNvSpPr txBox="1">
            <a:spLocks/>
          </p:cNvSpPr>
          <p:nvPr/>
        </p:nvSpPr>
        <p:spPr>
          <a:xfrm>
            <a:off x="3322935" y="2388357"/>
            <a:ext cx="1020925" cy="279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IBM Plex Sans"/>
              <a:buNone/>
              <a:defRPr sz="3000" b="0" i="0" u="none" strike="noStrike" cap="none">
                <a:solidFill>
                  <a:schemeClr val="accent4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  <a:defRPr sz="2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  <a:defRPr sz="2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  <a:defRPr sz="2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  <a:defRPr sz="2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  <a:defRPr sz="2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  <a:defRPr sz="2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  <a:defRPr sz="2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  <a:defRPr sz="2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990"/>
            </a:pPr>
            <a:r>
              <a:rPr lang="ko-KR" altLang="en-US" sz="1000">
                <a:solidFill>
                  <a:schemeClr val="bg1"/>
                </a:solidFill>
              </a:rPr>
              <a:t>데이터 전송</a:t>
            </a:r>
            <a:endParaRPr lang="en-US" sz="1000">
              <a:solidFill>
                <a:schemeClr val="bg1"/>
              </a:solidFill>
            </a:endParaRPr>
          </a:p>
        </p:txBody>
      </p: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E099377A-D971-67F3-2E3C-0D272008C765}"/>
              </a:ext>
            </a:extLst>
          </p:cNvPr>
          <p:cNvCxnSpPr>
            <a:cxnSpLocks/>
          </p:cNvCxnSpPr>
          <p:nvPr/>
        </p:nvCxnSpPr>
        <p:spPr>
          <a:xfrm flipH="1" flipV="1">
            <a:off x="3369047" y="2296729"/>
            <a:ext cx="637681" cy="5694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6632148"/>
      </p:ext>
    </p:extLst>
  </p:cSld>
  <p:clrMapOvr>
    <a:masterClrMapping/>
  </p:clrMapOvr>
</p:sld>
</file>

<file path=ppt/theme/theme1.xml><?xml version="1.0" encoding="utf-8"?>
<a:theme xmlns:a="http://schemas.openxmlformats.org/drawingml/2006/main" name="Formal Doodles Project Proposal by Slidesgo">
  <a:themeElements>
    <a:clrScheme name="Simple Light">
      <a:dk1>
        <a:srgbClr val="05192A"/>
      </a:dk1>
      <a:lt1>
        <a:srgbClr val="FFFFFF"/>
      </a:lt1>
      <a:dk2>
        <a:srgbClr val="595959"/>
      </a:dk2>
      <a:lt2>
        <a:srgbClr val="EEEEEE"/>
      </a:lt2>
      <a:accent1>
        <a:srgbClr val="709FB0"/>
      </a:accent1>
      <a:accent2>
        <a:srgbClr val="180D64"/>
      </a:accent2>
      <a:accent3>
        <a:srgbClr val="7868E6"/>
      </a:accent3>
      <a:accent4>
        <a:srgbClr val="FAF139"/>
      </a:accent4>
      <a:accent5>
        <a:srgbClr val="A4C2F4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707</TotalTime>
  <Words>1021</Words>
  <Application>Microsoft Office PowerPoint</Application>
  <PresentationFormat>화면 슬라이드 쇼(16:9)</PresentationFormat>
  <Paragraphs>131</Paragraphs>
  <Slides>31</Slides>
  <Notes>31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41" baseType="lpstr">
      <vt:lpstr>IBM Plex Sans</vt:lpstr>
      <vt:lpstr>Montserrat</vt:lpstr>
      <vt:lpstr>휴먼엑스포</vt:lpstr>
      <vt:lpstr>Microsoft YaHei Light</vt:lpstr>
      <vt:lpstr>Didact Gothic</vt:lpstr>
      <vt:lpstr>Calibri</vt:lpstr>
      <vt:lpstr>IBM Plex Sans SemiBold</vt:lpstr>
      <vt:lpstr>Anaheim</vt:lpstr>
      <vt:lpstr>Arial</vt:lpstr>
      <vt:lpstr>Formal Doodles Project Proposal by Slidesgo</vt:lpstr>
      <vt:lpstr>BitSentiment CSE4186 캡스톤디자인I TEAM 네츄럴</vt:lpstr>
      <vt:lpstr>TABLE OF CONTENTS</vt:lpstr>
      <vt:lpstr>PROJECT INTRODUCTION</vt:lpstr>
      <vt:lpstr>ABOUT THE PROJECT</vt:lpstr>
      <vt:lpstr>목표</vt:lpstr>
      <vt:lpstr>SPECIALIZATION</vt:lpstr>
      <vt:lpstr>OUR TEAM</vt:lpstr>
      <vt:lpstr>PROJECT CONTENT</vt:lpstr>
      <vt:lpstr>PROJECT FLOWCHART</vt:lpstr>
      <vt:lpstr>PROJECT ARCHITECTURE</vt:lpstr>
      <vt:lpstr>DATA CRAWLING</vt:lpstr>
      <vt:lpstr>NATURAL LANGUAGE PROCESSING</vt:lpstr>
      <vt:lpstr>ADVERTISE CLASSIFICATION</vt:lpstr>
      <vt:lpstr>ADVERTISE CLASSIFICATION</vt:lpstr>
      <vt:lpstr>ADVERTISE CLASSIFICATION</vt:lpstr>
      <vt:lpstr>BERT FINE-TUNING PROCESS</vt:lpstr>
      <vt:lpstr>SENTIMENT ANALYSIS</vt:lpstr>
      <vt:lpstr>SENTIMENT ANALYSIS</vt:lpstr>
      <vt:lpstr>SENTIMENT ANALYSIS</vt:lpstr>
      <vt:lpstr>BACK-END</vt:lpstr>
      <vt:lpstr>FEAR&amp;GREED, BITSENTIMENT SCORE</vt:lpstr>
      <vt:lpstr>FRONT-END</vt:lpstr>
      <vt:lpstr>PROJECT EVALUATION</vt:lpstr>
      <vt:lpstr>ADVERTISE CLASSIFIER MODEL</vt:lpstr>
      <vt:lpstr>ADVERTISE CLASSIFIER MODEL</vt:lpstr>
      <vt:lpstr>SENTIMENT MODEL</vt:lpstr>
      <vt:lpstr>PROJECT EVALUATION</vt:lpstr>
      <vt:lpstr>PROJECT EVALUATION</vt:lpstr>
      <vt:lpstr>ISSUE</vt:lpstr>
      <vt:lpstr>IMPROVEMENT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BitSentiment CSE4186 캡스톤디자인I</dc:title>
  <cp:lastModifiedBy>박찬우</cp:lastModifiedBy>
  <cp:revision>24</cp:revision>
  <dcterms:modified xsi:type="dcterms:W3CDTF">2022-06-17T03:24:13Z</dcterms:modified>
</cp:coreProperties>
</file>